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72" y="9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3" Type="http://schemas.openxmlformats.org/officeDocument/2006/relationships/image" Target="../media/image30.wmf"/><Relationship Id="rId18" Type="http://schemas.openxmlformats.org/officeDocument/2006/relationships/image" Target="../media/image35.wmf"/><Relationship Id="rId26" Type="http://schemas.openxmlformats.org/officeDocument/2006/relationships/image" Target="../media/image43.wmf"/><Relationship Id="rId39" Type="http://schemas.openxmlformats.org/officeDocument/2006/relationships/image" Target="../media/image56.wmf"/><Relationship Id="rId21" Type="http://schemas.openxmlformats.org/officeDocument/2006/relationships/image" Target="../media/image38.wmf"/><Relationship Id="rId34" Type="http://schemas.openxmlformats.org/officeDocument/2006/relationships/image" Target="../media/image51.wmf"/><Relationship Id="rId42" Type="http://schemas.openxmlformats.org/officeDocument/2006/relationships/image" Target="../media/image59.wmf"/><Relationship Id="rId47" Type="http://schemas.openxmlformats.org/officeDocument/2006/relationships/image" Target="../media/image64.wmf"/><Relationship Id="rId50" Type="http://schemas.openxmlformats.org/officeDocument/2006/relationships/image" Target="../media/image67.wmf"/><Relationship Id="rId55" Type="http://schemas.openxmlformats.org/officeDocument/2006/relationships/image" Target="../media/image72.wmf"/><Relationship Id="rId63" Type="http://schemas.openxmlformats.org/officeDocument/2006/relationships/image" Target="../media/image80.wmf"/><Relationship Id="rId68" Type="http://schemas.openxmlformats.org/officeDocument/2006/relationships/image" Target="../media/image85.wmf"/><Relationship Id="rId76" Type="http://schemas.openxmlformats.org/officeDocument/2006/relationships/image" Target="../media/image93.wmf"/><Relationship Id="rId7" Type="http://schemas.openxmlformats.org/officeDocument/2006/relationships/image" Target="../media/image24.wmf"/><Relationship Id="rId71" Type="http://schemas.openxmlformats.org/officeDocument/2006/relationships/image" Target="../media/image88.wmf"/><Relationship Id="rId2" Type="http://schemas.openxmlformats.org/officeDocument/2006/relationships/image" Target="../media/image19.wmf"/><Relationship Id="rId16" Type="http://schemas.openxmlformats.org/officeDocument/2006/relationships/image" Target="../media/image33.wmf"/><Relationship Id="rId29" Type="http://schemas.openxmlformats.org/officeDocument/2006/relationships/image" Target="../media/image46.wmf"/><Relationship Id="rId11" Type="http://schemas.openxmlformats.org/officeDocument/2006/relationships/image" Target="../media/image28.wmf"/><Relationship Id="rId24" Type="http://schemas.openxmlformats.org/officeDocument/2006/relationships/image" Target="../media/image41.wmf"/><Relationship Id="rId32" Type="http://schemas.openxmlformats.org/officeDocument/2006/relationships/image" Target="../media/image49.wmf"/><Relationship Id="rId37" Type="http://schemas.openxmlformats.org/officeDocument/2006/relationships/image" Target="../media/image54.wmf"/><Relationship Id="rId40" Type="http://schemas.openxmlformats.org/officeDocument/2006/relationships/image" Target="../media/image57.wmf"/><Relationship Id="rId45" Type="http://schemas.openxmlformats.org/officeDocument/2006/relationships/image" Target="../media/image62.wmf"/><Relationship Id="rId53" Type="http://schemas.openxmlformats.org/officeDocument/2006/relationships/image" Target="../media/image70.wmf"/><Relationship Id="rId58" Type="http://schemas.openxmlformats.org/officeDocument/2006/relationships/image" Target="../media/image75.wmf"/><Relationship Id="rId66" Type="http://schemas.openxmlformats.org/officeDocument/2006/relationships/image" Target="../media/image83.wmf"/><Relationship Id="rId74" Type="http://schemas.openxmlformats.org/officeDocument/2006/relationships/image" Target="../media/image91.wmf"/><Relationship Id="rId5" Type="http://schemas.openxmlformats.org/officeDocument/2006/relationships/image" Target="../media/image22.wmf"/><Relationship Id="rId15" Type="http://schemas.openxmlformats.org/officeDocument/2006/relationships/image" Target="../media/image32.wmf"/><Relationship Id="rId23" Type="http://schemas.openxmlformats.org/officeDocument/2006/relationships/image" Target="../media/image40.wmf"/><Relationship Id="rId28" Type="http://schemas.openxmlformats.org/officeDocument/2006/relationships/image" Target="../media/image45.wmf"/><Relationship Id="rId36" Type="http://schemas.openxmlformats.org/officeDocument/2006/relationships/image" Target="../media/image53.wmf"/><Relationship Id="rId49" Type="http://schemas.openxmlformats.org/officeDocument/2006/relationships/image" Target="../media/image66.wmf"/><Relationship Id="rId57" Type="http://schemas.openxmlformats.org/officeDocument/2006/relationships/image" Target="../media/image74.wmf"/><Relationship Id="rId61" Type="http://schemas.openxmlformats.org/officeDocument/2006/relationships/image" Target="../media/image78.wmf"/><Relationship Id="rId10" Type="http://schemas.openxmlformats.org/officeDocument/2006/relationships/image" Target="../media/image27.wmf"/><Relationship Id="rId19" Type="http://schemas.openxmlformats.org/officeDocument/2006/relationships/image" Target="../media/image36.wmf"/><Relationship Id="rId31" Type="http://schemas.openxmlformats.org/officeDocument/2006/relationships/image" Target="../media/image48.wmf"/><Relationship Id="rId44" Type="http://schemas.openxmlformats.org/officeDocument/2006/relationships/image" Target="../media/image61.wmf"/><Relationship Id="rId52" Type="http://schemas.openxmlformats.org/officeDocument/2006/relationships/image" Target="../media/image69.wmf"/><Relationship Id="rId60" Type="http://schemas.openxmlformats.org/officeDocument/2006/relationships/image" Target="../media/image77.wmf"/><Relationship Id="rId65" Type="http://schemas.openxmlformats.org/officeDocument/2006/relationships/image" Target="../media/image82.wmf"/><Relationship Id="rId73" Type="http://schemas.openxmlformats.org/officeDocument/2006/relationships/image" Target="../media/image90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Relationship Id="rId14" Type="http://schemas.openxmlformats.org/officeDocument/2006/relationships/image" Target="../media/image31.wmf"/><Relationship Id="rId22" Type="http://schemas.openxmlformats.org/officeDocument/2006/relationships/image" Target="../media/image39.wmf"/><Relationship Id="rId27" Type="http://schemas.openxmlformats.org/officeDocument/2006/relationships/image" Target="../media/image44.wmf"/><Relationship Id="rId30" Type="http://schemas.openxmlformats.org/officeDocument/2006/relationships/image" Target="../media/image47.wmf"/><Relationship Id="rId35" Type="http://schemas.openxmlformats.org/officeDocument/2006/relationships/image" Target="../media/image52.wmf"/><Relationship Id="rId43" Type="http://schemas.openxmlformats.org/officeDocument/2006/relationships/image" Target="../media/image60.wmf"/><Relationship Id="rId48" Type="http://schemas.openxmlformats.org/officeDocument/2006/relationships/image" Target="../media/image65.wmf"/><Relationship Id="rId56" Type="http://schemas.openxmlformats.org/officeDocument/2006/relationships/image" Target="../media/image73.wmf"/><Relationship Id="rId64" Type="http://schemas.openxmlformats.org/officeDocument/2006/relationships/image" Target="../media/image81.wmf"/><Relationship Id="rId69" Type="http://schemas.openxmlformats.org/officeDocument/2006/relationships/image" Target="../media/image86.wmf"/><Relationship Id="rId8" Type="http://schemas.openxmlformats.org/officeDocument/2006/relationships/image" Target="../media/image25.wmf"/><Relationship Id="rId51" Type="http://schemas.openxmlformats.org/officeDocument/2006/relationships/image" Target="../media/image68.wmf"/><Relationship Id="rId72" Type="http://schemas.openxmlformats.org/officeDocument/2006/relationships/image" Target="../media/image89.wmf"/><Relationship Id="rId3" Type="http://schemas.openxmlformats.org/officeDocument/2006/relationships/image" Target="../media/image20.wmf"/><Relationship Id="rId12" Type="http://schemas.openxmlformats.org/officeDocument/2006/relationships/image" Target="../media/image29.wmf"/><Relationship Id="rId17" Type="http://schemas.openxmlformats.org/officeDocument/2006/relationships/image" Target="../media/image34.wmf"/><Relationship Id="rId25" Type="http://schemas.openxmlformats.org/officeDocument/2006/relationships/image" Target="../media/image42.wmf"/><Relationship Id="rId33" Type="http://schemas.openxmlformats.org/officeDocument/2006/relationships/image" Target="../media/image50.wmf"/><Relationship Id="rId38" Type="http://schemas.openxmlformats.org/officeDocument/2006/relationships/image" Target="../media/image55.wmf"/><Relationship Id="rId46" Type="http://schemas.openxmlformats.org/officeDocument/2006/relationships/image" Target="../media/image63.wmf"/><Relationship Id="rId59" Type="http://schemas.openxmlformats.org/officeDocument/2006/relationships/image" Target="../media/image76.wmf"/><Relationship Id="rId67" Type="http://schemas.openxmlformats.org/officeDocument/2006/relationships/image" Target="../media/image84.wmf"/><Relationship Id="rId20" Type="http://schemas.openxmlformats.org/officeDocument/2006/relationships/image" Target="../media/image37.wmf"/><Relationship Id="rId41" Type="http://schemas.openxmlformats.org/officeDocument/2006/relationships/image" Target="../media/image58.wmf"/><Relationship Id="rId54" Type="http://schemas.openxmlformats.org/officeDocument/2006/relationships/image" Target="../media/image71.wmf"/><Relationship Id="rId62" Type="http://schemas.openxmlformats.org/officeDocument/2006/relationships/image" Target="../media/image79.wmf"/><Relationship Id="rId70" Type="http://schemas.openxmlformats.org/officeDocument/2006/relationships/image" Target="../media/image87.wmf"/><Relationship Id="rId75" Type="http://schemas.openxmlformats.org/officeDocument/2006/relationships/image" Target="../media/image92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D0F96-9A93-4039-B8D3-ADA9BF3E7652}" type="datetimeFigureOut">
              <a:rPr lang="en-CA" smtClean="0"/>
              <a:pPr/>
              <a:t>18/05/2012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192DD4-F83B-4B4D-B2FB-6935D34646B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4740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192DD4-F83B-4B4D-B2FB-6935D34646B5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9092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9FC8B29-4C10-437B-B466-BB951DC22008}" type="slidenum">
              <a:rPr lang="en-CA" smtClean="0"/>
              <a:pPr eaLnBrk="1" hangingPunct="1"/>
              <a:t>2</a:t>
            </a:fld>
            <a:endParaRPr lang="en-CA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68CA23A-5910-4B4B-82D6-37503D08D456}" type="slidenum">
              <a:rPr lang="en-CA" smtClean="0"/>
              <a:pPr eaLnBrk="1" hangingPunct="1"/>
              <a:t>3</a:t>
            </a:fld>
            <a:endParaRPr lang="en-CA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2A34D1B-E4CB-4B1B-AAC2-012D0C326C46}" type="slidenum">
              <a:rPr lang="en-CA" smtClean="0"/>
              <a:pPr eaLnBrk="1" hangingPunct="1"/>
              <a:t>4</a:t>
            </a:fld>
            <a:endParaRPr lang="en-CA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4CA002E-40D4-4EBC-876D-AB8D15498B36}" type="slidenum">
              <a:rPr lang="en-CA" smtClean="0"/>
              <a:pPr eaLnBrk="1" hangingPunct="1"/>
              <a:t>5</a:t>
            </a:fld>
            <a:endParaRPr lang="en-CA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F027CDB-D858-46AD-AA49-502F318A6273}" type="slidenum">
              <a:rPr lang="en-CA" smtClean="0"/>
              <a:pPr eaLnBrk="1" hangingPunct="1"/>
              <a:t>6</a:t>
            </a:fld>
            <a:endParaRPr lang="en-CA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87E288D-78FC-4082-930D-96EE597EC9E3}" type="slidenum">
              <a:rPr lang="en-CA" smtClean="0"/>
              <a:pPr eaLnBrk="1" hangingPunct="1"/>
              <a:t>7</a:t>
            </a:fld>
            <a:endParaRPr lang="en-CA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565B204-9263-42D5-B4FF-141ADBC68D47}" type="slidenum">
              <a:rPr lang="en-CA" smtClean="0"/>
              <a:pPr eaLnBrk="1" hangingPunct="1"/>
              <a:t>8</a:t>
            </a:fld>
            <a:endParaRPr lang="en-CA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1116929-2018-4C37-BE41-0D46B32E4116}" type="slidenum">
              <a:rPr lang="en-CA" smtClean="0"/>
              <a:pPr eaLnBrk="1" hangingPunct="1"/>
              <a:t>9</a:t>
            </a:fld>
            <a:endParaRPr lang="en-C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18/05/2012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18/05/2012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18/05/2012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18/05/2012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18/05/2012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18/05/2012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18/05/2012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18/05/2012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18/05/2012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18/05/2012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18/05/2012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18/05/2012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notesSlide" Target="../notesSlides/notesSlide3.xml"/><Relationship Id="rId21" Type="http://schemas.openxmlformats.org/officeDocument/2006/relationships/hyperlink" Target="http://www.bcmath.ca/" TargetMode="External"/><Relationship Id="rId7" Type="http://schemas.openxmlformats.org/officeDocument/2006/relationships/image" Target="../media/image3.wmf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5.bin"/><Relationship Id="rId5" Type="http://schemas.openxmlformats.org/officeDocument/2006/relationships/image" Target="../media/image2.wmf"/><Relationship Id="rId15" Type="http://schemas.openxmlformats.org/officeDocument/2006/relationships/oleObject" Target="../embeddings/oleObject7.bin"/><Relationship Id="rId10" Type="http://schemas.openxmlformats.org/officeDocument/2006/relationships/oleObject" Target="../embeddings/oleObject4.bin"/><Relationship Id="rId19" Type="http://schemas.openxmlformats.org/officeDocument/2006/relationships/oleObject" Target="../embeddings/oleObject9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cmath.ca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5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15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3.wmf"/><Relationship Id="rId14" Type="http://schemas.openxmlformats.org/officeDocument/2006/relationships/hyperlink" Target="http://www.bcmath.ca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32.bin"/><Relationship Id="rId117" Type="http://schemas.openxmlformats.org/officeDocument/2006/relationships/image" Target="../media/image70.wmf"/><Relationship Id="rId21" Type="http://schemas.openxmlformats.org/officeDocument/2006/relationships/image" Target="../media/image26.wmf"/><Relationship Id="rId42" Type="http://schemas.openxmlformats.org/officeDocument/2006/relationships/oleObject" Target="../embeddings/oleObject40.bin"/><Relationship Id="rId47" Type="http://schemas.openxmlformats.org/officeDocument/2006/relationships/image" Target="../media/image39.wmf"/><Relationship Id="rId63" Type="http://schemas.openxmlformats.org/officeDocument/2006/relationships/oleObject" Target="../embeddings/oleObject51.bin"/><Relationship Id="rId68" Type="http://schemas.openxmlformats.org/officeDocument/2006/relationships/image" Target="../media/image49.wmf"/><Relationship Id="rId84" Type="http://schemas.openxmlformats.org/officeDocument/2006/relationships/oleObject" Target="../embeddings/oleObject62.bin"/><Relationship Id="rId89" Type="http://schemas.openxmlformats.org/officeDocument/2006/relationships/oleObject" Target="../embeddings/oleObject65.bin"/><Relationship Id="rId112" Type="http://schemas.openxmlformats.org/officeDocument/2006/relationships/image" Target="../media/image68.wmf"/><Relationship Id="rId133" Type="http://schemas.openxmlformats.org/officeDocument/2006/relationships/oleObject" Target="../embeddings/oleObject91.bin"/><Relationship Id="rId138" Type="http://schemas.openxmlformats.org/officeDocument/2006/relationships/oleObject" Target="../embeddings/oleObject94.bin"/><Relationship Id="rId154" Type="http://schemas.openxmlformats.org/officeDocument/2006/relationships/oleObject" Target="../embeddings/oleObject103.bin"/><Relationship Id="rId159" Type="http://schemas.openxmlformats.org/officeDocument/2006/relationships/image" Target="../media/image88.wmf"/><Relationship Id="rId170" Type="http://schemas.openxmlformats.org/officeDocument/2006/relationships/image" Target="../media/image92.wmf"/><Relationship Id="rId16" Type="http://schemas.openxmlformats.org/officeDocument/2006/relationships/oleObject" Target="../embeddings/oleObject27.bin"/><Relationship Id="rId107" Type="http://schemas.openxmlformats.org/officeDocument/2006/relationships/image" Target="../media/image66.wmf"/><Relationship Id="rId11" Type="http://schemas.openxmlformats.org/officeDocument/2006/relationships/image" Target="../media/image21.wmf"/><Relationship Id="rId32" Type="http://schemas.openxmlformats.org/officeDocument/2006/relationships/oleObject" Target="../embeddings/oleObject35.bin"/><Relationship Id="rId37" Type="http://schemas.openxmlformats.org/officeDocument/2006/relationships/image" Target="../media/image34.wmf"/><Relationship Id="rId53" Type="http://schemas.openxmlformats.org/officeDocument/2006/relationships/oleObject" Target="../embeddings/oleObject46.bin"/><Relationship Id="rId58" Type="http://schemas.openxmlformats.org/officeDocument/2006/relationships/image" Target="../media/image44.wmf"/><Relationship Id="rId74" Type="http://schemas.openxmlformats.org/officeDocument/2006/relationships/image" Target="../media/image52.wmf"/><Relationship Id="rId79" Type="http://schemas.openxmlformats.org/officeDocument/2006/relationships/oleObject" Target="../embeddings/oleObject59.bin"/><Relationship Id="rId102" Type="http://schemas.openxmlformats.org/officeDocument/2006/relationships/oleObject" Target="../embeddings/oleObject73.bin"/><Relationship Id="rId123" Type="http://schemas.openxmlformats.org/officeDocument/2006/relationships/image" Target="../media/image73.wmf"/><Relationship Id="rId128" Type="http://schemas.openxmlformats.org/officeDocument/2006/relationships/image" Target="../media/image75.wmf"/><Relationship Id="rId144" Type="http://schemas.openxmlformats.org/officeDocument/2006/relationships/image" Target="../media/image81.wmf"/><Relationship Id="rId149" Type="http://schemas.openxmlformats.org/officeDocument/2006/relationships/oleObject" Target="../embeddings/oleObject100.bin"/><Relationship Id="rId5" Type="http://schemas.openxmlformats.org/officeDocument/2006/relationships/image" Target="../media/image18.wmf"/><Relationship Id="rId90" Type="http://schemas.openxmlformats.org/officeDocument/2006/relationships/image" Target="../media/image59.wmf"/><Relationship Id="rId95" Type="http://schemas.openxmlformats.org/officeDocument/2006/relationships/oleObject" Target="../embeddings/oleObject68.bin"/><Relationship Id="rId160" Type="http://schemas.openxmlformats.org/officeDocument/2006/relationships/oleObject" Target="../embeddings/oleObject106.bin"/><Relationship Id="rId165" Type="http://schemas.openxmlformats.org/officeDocument/2006/relationships/oleObject" Target="../embeddings/oleObject110.bin"/><Relationship Id="rId22" Type="http://schemas.openxmlformats.org/officeDocument/2006/relationships/oleObject" Target="../embeddings/oleObject30.bin"/><Relationship Id="rId27" Type="http://schemas.openxmlformats.org/officeDocument/2006/relationships/image" Target="../media/image29.wmf"/><Relationship Id="rId43" Type="http://schemas.openxmlformats.org/officeDocument/2006/relationships/image" Target="../media/image37.wmf"/><Relationship Id="rId48" Type="http://schemas.openxmlformats.org/officeDocument/2006/relationships/oleObject" Target="../embeddings/oleObject43.bin"/><Relationship Id="rId64" Type="http://schemas.openxmlformats.org/officeDocument/2006/relationships/image" Target="../media/image47.wmf"/><Relationship Id="rId69" Type="http://schemas.openxmlformats.org/officeDocument/2006/relationships/oleObject" Target="../embeddings/oleObject54.bin"/><Relationship Id="rId113" Type="http://schemas.openxmlformats.org/officeDocument/2006/relationships/oleObject" Target="../embeddings/oleObject79.bin"/><Relationship Id="rId118" Type="http://schemas.openxmlformats.org/officeDocument/2006/relationships/oleObject" Target="../embeddings/oleObject82.bin"/><Relationship Id="rId134" Type="http://schemas.openxmlformats.org/officeDocument/2006/relationships/oleObject" Target="../embeddings/oleObject92.bin"/><Relationship Id="rId139" Type="http://schemas.openxmlformats.org/officeDocument/2006/relationships/image" Target="../media/image79.wmf"/><Relationship Id="rId80" Type="http://schemas.openxmlformats.org/officeDocument/2006/relationships/oleObject" Target="../embeddings/oleObject60.bin"/><Relationship Id="rId85" Type="http://schemas.openxmlformats.org/officeDocument/2006/relationships/image" Target="../media/image57.wmf"/><Relationship Id="rId150" Type="http://schemas.openxmlformats.org/officeDocument/2006/relationships/image" Target="../media/image84.wmf"/><Relationship Id="rId155" Type="http://schemas.openxmlformats.org/officeDocument/2006/relationships/image" Target="../media/image86.wmf"/><Relationship Id="rId171" Type="http://schemas.openxmlformats.org/officeDocument/2006/relationships/oleObject" Target="../embeddings/oleObject113.bin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4.wmf"/><Relationship Id="rId33" Type="http://schemas.openxmlformats.org/officeDocument/2006/relationships/image" Target="../media/image32.wmf"/><Relationship Id="rId38" Type="http://schemas.openxmlformats.org/officeDocument/2006/relationships/oleObject" Target="../embeddings/oleObject38.bin"/><Relationship Id="rId59" Type="http://schemas.openxmlformats.org/officeDocument/2006/relationships/oleObject" Target="../embeddings/oleObject49.bin"/><Relationship Id="rId103" Type="http://schemas.openxmlformats.org/officeDocument/2006/relationships/image" Target="../media/image64.wmf"/><Relationship Id="rId108" Type="http://schemas.openxmlformats.org/officeDocument/2006/relationships/oleObject" Target="../embeddings/oleObject76.bin"/><Relationship Id="rId124" Type="http://schemas.openxmlformats.org/officeDocument/2006/relationships/oleObject" Target="../embeddings/oleObject85.bin"/><Relationship Id="rId129" Type="http://schemas.openxmlformats.org/officeDocument/2006/relationships/oleObject" Target="../embeddings/oleObject88.bin"/><Relationship Id="rId54" Type="http://schemas.openxmlformats.org/officeDocument/2006/relationships/image" Target="../media/image42.wmf"/><Relationship Id="rId70" Type="http://schemas.openxmlformats.org/officeDocument/2006/relationships/image" Target="../media/image50.wmf"/><Relationship Id="rId75" Type="http://schemas.openxmlformats.org/officeDocument/2006/relationships/oleObject" Target="../embeddings/oleObject57.bin"/><Relationship Id="rId91" Type="http://schemas.openxmlformats.org/officeDocument/2006/relationships/oleObject" Target="../embeddings/oleObject66.bin"/><Relationship Id="rId96" Type="http://schemas.openxmlformats.org/officeDocument/2006/relationships/image" Target="../media/image62.wmf"/><Relationship Id="rId140" Type="http://schemas.openxmlformats.org/officeDocument/2006/relationships/oleObject" Target="../embeddings/oleObject95.bin"/><Relationship Id="rId145" Type="http://schemas.openxmlformats.org/officeDocument/2006/relationships/oleObject" Target="../embeddings/oleObject98.bin"/><Relationship Id="rId161" Type="http://schemas.openxmlformats.org/officeDocument/2006/relationships/oleObject" Target="../embeddings/oleObject107.bin"/><Relationship Id="rId166" Type="http://schemas.openxmlformats.org/officeDocument/2006/relationships/image" Target="../media/image90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2.bin"/><Relationship Id="rId15" Type="http://schemas.openxmlformats.org/officeDocument/2006/relationships/image" Target="../media/image23.wmf"/><Relationship Id="rId23" Type="http://schemas.openxmlformats.org/officeDocument/2006/relationships/image" Target="../media/image27.wmf"/><Relationship Id="rId28" Type="http://schemas.openxmlformats.org/officeDocument/2006/relationships/oleObject" Target="../embeddings/oleObject33.bin"/><Relationship Id="rId36" Type="http://schemas.openxmlformats.org/officeDocument/2006/relationships/oleObject" Target="../embeddings/oleObject37.bin"/><Relationship Id="rId49" Type="http://schemas.openxmlformats.org/officeDocument/2006/relationships/oleObject" Target="../embeddings/oleObject44.bin"/><Relationship Id="rId57" Type="http://schemas.openxmlformats.org/officeDocument/2006/relationships/oleObject" Target="../embeddings/oleObject48.bin"/><Relationship Id="rId106" Type="http://schemas.openxmlformats.org/officeDocument/2006/relationships/oleObject" Target="../embeddings/oleObject75.bin"/><Relationship Id="rId114" Type="http://schemas.openxmlformats.org/officeDocument/2006/relationships/image" Target="../media/image69.wmf"/><Relationship Id="rId119" Type="http://schemas.openxmlformats.org/officeDocument/2006/relationships/image" Target="../media/image71.wmf"/><Relationship Id="rId127" Type="http://schemas.openxmlformats.org/officeDocument/2006/relationships/oleObject" Target="../embeddings/oleObject87.bin"/><Relationship Id="rId10" Type="http://schemas.openxmlformats.org/officeDocument/2006/relationships/oleObject" Target="../embeddings/oleObject24.bin"/><Relationship Id="rId31" Type="http://schemas.openxmlformats.org/officeDocument/2006/relationships/image" Target="../media/image31.wmf"/><Relationship Id="rId44" Type="http://schemas.openxmlformats.org/officeDocument/2006/relationships/oleObject" Target="../embeddings/oleObject41.bin"/><Relationship Id="rId52" Type="http://schemas.openxmlformats.org/officeDocument/2006/relationships/image" Target="../media/image41.wmf"/><Relationship Id="rId60" Type="http://schemas.openxmlformats.org/officeDocument/2006/relationships/image" Target="../media/image45.wmf"/><Relationship Id="rId65" Type="http://schemas.openxmlformats.org/officeDocument/2006/relationships/oleObject" Target="../embeddings/oleObject52.bin"/><Relationship Id="rId73" Type="http://schemas.openxmlformats.org/officeDocument/2006/relationships/oleObject" Target="../embeddings/oleObject56.bin"/><Relationship Id="rId78" Type="http://schemas.openxmlformats.org/officeDocument/2006/relationships/image" Target="../media/image54.wmf"/><Relationship Id="rId81" Type="http://schemas.openxmlformats.org/officeDocument/2006/relationships/image" Target="../media/image55.wmf"/><Relationship Id="rId86" Type="http://schemas.openxmlformats.org/officeDocument/2006/relationships/oleObject" Target="../embeddings/oleObject63.bin"/><Relationship Id="rId94" Type="http://schemas.openxmlformats.org/officeDocument/2006/relationships/image" Target="../media/image61.wmf"/><Relationship Id="rId99" Type="http://schemas.openxmlformats.org/officeDocument/2006/relationships/oleObject" Target="../embeddings/oleObject70.bin"/><Relationship Id="rId101" Type="http://schemas.openxmlformats.org/officeDocument/2006/relationships/oleObject" Target="../embeddings/oleObject72.bin"/><Relationship Id="rId122" Type="http://schemas.openxmlformats.org/officeDocument/2006/relationships/oleObject" Target="../embeddings/oleObject84.bin"/><Relationship Id="rId130" Type="http://schemas.openxmlformats.org/officeDocument/2006/relationships/oleObject" Target="../embeddings/oleObject89.bin"/><Relationship Id="rId135" Type="http://schemas.openxmlformats.org/officeDocument/2006/relationships/image" Target="../media/image77.wmf"/><Relationship Id="rId143" Type="http://schemas.openxmlformats.org/officeDocument/2006/relationships/oleObject" Target="../embeddings/oleObject97.bin"/><Relationship Id="rId148" Type="http://schemas.openxmlformats.org/officeDocument/2006/relationships/image" Target="../media/image83.wmf"/><Relationship Id="rId151" Type="http://schemas.openxmlformats.org/officeDocument/2006/relationships/oleObject" Target="../embeddings/oleObject101.bin"/><Relationship Id="rId156" Type="http://schemas.openxmlformats.org/officeDocument/2006/relationships/oleObject" Target="../embeddings/oleObject104.bin"/><Relationship Id="rId164" Type="http://schemas.openxmlformats.org/officeDocument/2006/relationships/image" Target="../media/image89.wmf"/><Relationship Id="rId169" Type="http://schemas.openxmlformats.org/officeDocument/2006/relationships/oleObject" Target="../embeddings/oleObject112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0.wmf"/><Relationship Id="rId172" Type="http://schemas.openxmlformats.org/officeDocument/2006/relationships/image" Target="../media/image93.wmf"/><Relationship Id="rId13" Type="http://schemas.openxmlformats.org/officeDocument/2006/relationships/image" Target="../media/image22.wmf"/><Relationship Id="rId18" Type="http://schemas.openxmlformats.org/officeDocument/2006/relationships/oleObject" Target="../embeddings/oleObject28.bin"/><Relationship Id="rId39" Type="http://schemas.openxmlformats.org/officeDocument/2006/relationships/image" Target="../media/image35.wmf"/><Relationship Id="rId109" Type="http://schemas.openxmlformats.org/officeDocument/2006/relationships/oleObject" Target="../embeddings/oleObject77.bin"/><Relationship Id="rId34" Type="http://schemas.openxmlformats.org/officeDocument/2006/relationships/oleObject" Target="../embeddings/oleObject36.bin"/><Relationship Id="rId50" Type="http://schemas.openxmlformats.org/officeDocument/2006/relationships/image" Target="../media/image40.wmf"/><Relationship Id="rId55" Type="http://schemas.openxmlformats.org/officeDocument/2006/relationships/oleObject" Target="../embeddings/oleObject47.bin"/><Relationship Id="rId76" Type="http://schemas.openxmlformats.org/officeDocument/2006/relationships/image" Target="../media/image53.wmf"/><Relationship Id="rId97" Type="http://schemas.openxmlformats.org/officeDocument/2006/relationships/oleObject" Target="../embeddings/oleObject69.bin"/><Relationship Id="rId104" Type="http://schemas.openxmlformats.org/officeDocument/2006/relationships/oleObject" Target="../embeddings/oleObject74.bin"/><Relationship Id="rId120" Type="http://schemas.openxmlformats.org/officeDocument/2006/relationships/oleObject" Target="../embeddings/oleObject83.bin"/><Relationship Id="rId125" Type="http://schemas.openxmlformats.org/officeDocument/2006/relationships/image" Target="../media/image74.wmf"/><Relationship Id="rId141" Type="http://schemas.openxmlformats.org/officeDocument/2006/relationships/image" Target="../media/image80.wmf"/><Relationship Id="rId146" Type="http://schemas.openxmlformats.org/officeDocument/2006/relationships/image" Target="../media/image82.wmf"/><Relationship Id="rId167" Type="http://schemas.openxmlformats.org/officeDocument/2006/relationships/oleObject" Target="../embeddings/oleObject111.bin"/><Relationship Id="rId7" Type="http://schemas.openxmlformats.org/officeDocument/2006/relationships/image" Target="../media/image19.wmf"/><Relationship Id="rId71" Type="http://schemas.openxmlformats.org/officeDocument/2006/relationships/oleObject" Target="../embeddings/oleObject55.bin"/><Relationship Id="rId92" Type="http://schemas.openxmlformats.org/officeDocument/2006/relationships/image" Target="../media/image60.wmf"/><Relationship Id="rId162" Type="http://schemas.openxmlformats.org/officeDocument/2006/relationships/oleObject" Target="../embeddings/oleObject108.bin"/><Relationship Id="rId2" Type="http://schemas.openxmlformats.org/officeDocument/2006/relationships/slideLayout" Target="../slideLayouts/slideLayout2.xml"/><Relationship Id="rId29" Type="http://schemas.openxmlformats.org/officeDocument/2006/relationships/image" Target="../media/image30.wmf"/><Relationship Id="rId24" Type="http://schemas.openxmlformats.org/officeDocument/2006/relationships/oleObject" Target="../embeddings/oleObject31.bin"/><Relationship Id="rId40" Type="http://schemas.openxmlformats.org/officeDocument/2006/relationships/oleObject" Target="../embeddings/oleObject39.bin"/><Relationship Id="rId45" Type="http://schemas.openxmlformats.org/officeDocument/2006/relationships/image" Target="../media/image38.wmf"/><Relationship Id="rId66" Type="http://schemas.openxmlformats.org/officeDocument/2006/relationships/image" Target="../media/image48.wmf"/><Relationship Id="rId87" Type="http://schemas.openxmlformats.org/officeDocument/2006/relationships/image" Target="../media/image58.wmf"/><Relationship Id="rId110" Type="http://schemas.openxmlformats.org/officeDocument/2006/relationships/image" Target="../media/image67.wmf"/><Relationship Id="rId115" Type="http://schemas.openxmlformats.org/officeDocument/2006/relationships/oleObject" Target="../embeddings/oleObject80.bin"/><Relationship Id="rId131" Type="http://schemas.openxmlformats.org/officeDocument/2006/relationships/image" Target="../media/image76.wmf"/><Relationship Id="rId136" Type="http://schemas.openxmlformats.org/officeDocument/2006/relationships/oleObject" Target="../embeddings/oleObject93.bin"/><Relationship Id="rId157" Type="http://schemas.openxmlformats.org/officeDocument/2006/relationships/image" Target="../media/image87.wmf"/><Relationship Id="rId61" Type="http://schemas.openxmlformats.org/officeDocument/2006/relationships/oleObject" Target="../embeddings/oleObject50.bin"/><Relationship Id="rId82" Type="http://schemas.openxmlformats.org/officeDocument/2006/relationships/oleObject" Target="../embeddings/oleObject61.bin"/><Relationship Id="rId152" Type="http://schemas.openxmlformats.org/officeDocument/2006/relationships/oleObject" Target="../embeddings/oleObject102.bin"/><Relationship Id="rId173" Type="http://schemas.openxmlformats.org/officeDocument/2006/relationships/hyperlink" Target="http://www.bcmath.ca/" TargetMode="External"/><Relationship Id="rId19" Type="http://schemas.openxmlformats.org/officeDocument/2006/relationships/image" Target="../media/image25.wmf"/><Relationship Id="rId14" Type="http://schemas.openxmlformats.org/officeDocument/2006/relationships/oleObject" Target="../embeddings/oleObject26.bin"/><Relationship Id="rId30" Type="http://schemas.openxmlformats.org/officeDocument/2006/relationships/oleObject" Target="../embeddings/oleObject34.bin"/><Relationship Id="rId35" Type="http://schemas.openxmlformats.org/officeDocument/2006/relationships/image" Target="../media/image33.wmf"/><Relationship Id="rId56" Type="http://schemas.openxmlformats.org/officeDocument/2006/relationships/image" Target="../media/image43.wmf"/><Relationship Id="rId77" Type="http://schemas.openxmlformats.org/officeDocument/2006/relationships/oleObject" Target="../embeddings/oleObject58.bin"/><Relationship Id="rId100" Type="http://schemas.openxmlformats.org/officeDocument/2006/relationships/oleObject" Target="../embeddings/oleObject71.bin"/><Relationship Id="rId105" Type="http://schemas.openxmlformats.org/officeDocument/2006/relationships/image" Target="../media/image65.wmf"/><Relationship Id="rId126" Type="http://schemas.openxmlformats.org/officeDocument/2006/relationships/oleObject" Target="../embeddings/oleObject86.bin"/><Relationship Id="rId147" Type="http://schemas.openxmlformats.org/officeDocument/2006/relationships/oleObject" Target="../embeddings/oleObject99.bin"/><Relationship Id="rId168" Type="http://schemas.openxmlformats.org/officeDocument/2006/relationships/image" Target="../media/image91.wmf"/><Relationship Id="rId8" Type="http://schemas.openxmlformats.org/officeDocument/2006/relationships/oleObject" Target="../embeddings/oleObject23.bin"/><Relationship Id="rId51" Type="http://schemas.openxmlformats.org/officeDocument/2006/relationships/oleObject" Target="../embeddings/oleObject45.bin"/><Relationship Id="rId72" Type="http://schemas.openxmlformats.org/officeDocument/2006/relationships/image" Target="../media/image51.wmf"/><Relationship Id="rId93" Type="http://schemas.openxmlformats.org/officeDocument/2006/relationships/oleObject" Target="../embeddings/oleObject67.bin"/><Relationship Id="rId98" Type="http://schemas.openxmlformats.org/officeDocument/2006/relationships/image" Target="../media/image63.wmf"/><Relationship Id="rId121" Type="http://schemas.openxmlformats.org/officeDocument/2006/relationships/image" Target="../media/image72.wmf"/><Relationship Id="rId142" Type="http://schemas.openxmlformats.org/officeDocument/2006/relationships/oleObject" Target="../embeddings/oleObject96.bin"/><Relationship Id="rId163" Type="http://schemas.openxmlformats.org/officeDocument/2006/relationships/oleObject" Target="../embeddings/oleObject109.bin"/><Relationship Id="rId3" Type="http://schemas.openxmlformats.org/officeDocument/2006/relationships/notesSlide" Target="../notesSlides/notesSlide9.xml"/><Relationship Id="rId25" Type="http://schemas.openxmlformats.org/officeDocument/2006/relationships/image" Target="../media/image28.wmf"/><Relationship Id="rId46" Type="http://schemas.openxmlformats.org/officeDocument/2006/relationships/oleObject" Target="../embeddings/oleObject42.bin"/><Relationship Id="rId67" Type="http://schemas.openxmlformats.org/officeDocument/2006/relationships/oleObject" Target="../embeddings/oleObject53.bin"/><Relationship Id="rId116" Type="http://schemas.openxmlformats.org/officeDocument/2006/relationships/oleObject" Target="../embeddings/oleObject81.bin"/><Relationship Id="rId137" Type="http://schemas.openxmlformats.org/officeDocument/2006/relationships/image" Target="../media/image78.wmf"/><Relationship Id="rId158" Type="http://schemas.openxmlformats.org/officeDocument/2006/relationships/oleObject" Target="../embeddings/oleObject105.bin"/><Relationship Id="rId20" Type="http://schemas.openxmlformats.org/officeDocument/2006/relationships/oleObject" Target="../embeddings/oleObject29.bin"/><Relationship Id="rId41" Type="http://schemas.openxmlformats.org/officeDocument/2006/relationships/image" Target="../media/image36.wmf"/><Relationship Id="rId62" Type="http://schemas.openxmlformats.org/officeDocument/2006/relationships/image" Target="../media/image46.wmf"/><Relationship Id="rId83" Type="http://schemas.openxmlformats.org/officeDocument/2006/relationships/image" Target="../media/image56.wmf"/><Relationship Id="rId88" Type="http://schemas.openxmlformats.org/officeDocument/2006/relationships/oleObject" Target="../embeddings/oleObject64.bin"/><Relationship Id="rId111" Type="http://schemas.openxmlformats.org/officeDocument/2006/relationships/oleObject" Target="../embeddings/oleObject78.bin"/><Relationship Id="rId132" Type="http://schemas.openxmlformats.org/officeDocument/2006/relationships/oleObject" Target="../embeddings/oleObject90.bin"/><Relationship Id="rId153" Type="http://schemas.openxmlformats.org/officeDocument/2006/relationships/image" Target="../media/image8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>
            <a:normAutofit/>
          </a:bodyPr>
          <a:lstStyle/>
          <a:p>
            <a:r>
              <a:rPr lang="en-CA"/>
              <a:t>Section </a:t>
            </a:r>
            <a:r>
              <a:rPr lang="en-CA" smtClean="0"/>
              <a:t>8.2 </a:t>
            </a:r>
            <a:r>
              <a:rPr lang="en-CA" dirty="0"/>
              <a:t>Interpreting Bar Graphs and Circle Graphs </a:t>
            </a:r>
            <a:r>
              <a:rPr lang="en-CA" dirty="0" smtClean="0"/>
              <a:t/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I) Displaying Data with Graphs</a:t>
            </a:r>
            <a:endParaRPr lang="en-CA" dirty="0"/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71563"/>
            <a:ext cx="8186738" cy="5402262"/>
          </a:xfrm>
        </p:spPr>
        <p:txBody>
          <a:bodyPr/>
          <a:lstStyle/>
          <a:p>
            <a:pPr eaLnBrk="1" hangingPunct="1"/>
            <a:r>
              <a:rPr lang="en-CA" smtClean="0"/>
              <a:t>Section 1.1 discusses how data can be displayed graphically</a:t>
            </a:r>
          </a:p>
          <a:p>
            <a:pPr eaLnBrk="1" hangingPunct="1">
              <a:buFont typeface="Wingdings" pitchFamily="2" charset="2"/>
              <a:buNone/>
            </a:pPr>
            <a:endParaRPr lang="en-CA" smtClean="0"/>
          </a:p>
          <a:p>
            <a:pPr lvl="1" eaLnBrk="1" hangingPunct="1"/>
            <a:r>
              <a:rPr lang="en-CA" smtClean="0"/>
              <a:t>Bar Graphs – comparing categorical values</a:t>
            </a:r>
            <a:br>
              <a:rPr lang="en-CA" smtClean="0"/>
            </a:br>
            <a:endParaRPr lang="en-CA" smtClean="0"/>
          </a:p>
          <a:p>
            <a:pPr lvl="1" eaLnBrk="1" hangingPunct="1"/>
            <a:r>
              <a:rPr lang="en-CA" smtClean="0"/>
              <a:t>Pie charts – compares categories as part of a whole</a:t>
            </a:r>
            <a:br>
              <a:rPr lang="en-CA" smtClean="0"/>
            </a:br>
            <a:endParaRPr lang="en-CA" smtClean="0"/>
          </a:p>
          <a:p>
            <a:pPr lvl="1" eaLnBrk="1" hangingPunct="1"/>
            <a:r>
              <a:rPr lang="en-CA" smtClean="0"/>
              <a:t>Stem plots, Dot plots, and Histograms – illustrates the distribution of values of a quantitative variable</a:t>
            </a:r>
            <a:br>
              <a:rPr lang="en-CA" smtClean="0"/>
            </a:br>
            <a:endParaRPr lang="en-CA" smtClean="0"/>
          </a:p>
          <a:p>
            <a:pPr lvl="1" eaLnBrk="1" hangingPunct="1"/>
            <a:r>
              <a:rPr lang="en-CA" smtClean="0"/>
              <a:t>Time plots – illustrates how values change over time</a:t>
            </a:r>
            <a:br>
              <a:rPr lang="en-CA" smtClean="0"/>
            </a:br>
            <a:endParaRPr lang="en-CA" smtClean="0"/>
          </a:p>
          <a:p>
            <a:pPr eaLnBrk="1" hangingPunct="1"/>
            <a:r>
              <a:rPr lang="en-CA" smtClean="0"/>
              <a:t>Help analyze the distribution graphically and look for unusual patterns</a:t>
            </a:r>
          </a:p>
          <a:p>
            <a:pPr eaLnBrk="1" hangingPunct="1"/>
            <a:endParaRPr lang="en-CA" smtClean="0"/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44475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950" y="115888"/>
            <a:ext cx="7467600" cy="654050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 smtClean="0"/>
              <a:t>Pie Charts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313" y="857250"/>
            <a:ext cx="8572500" cy="2571750"/>
          </a:xfrm>
        </p:spPr>
        <p:txBody>
          <a:bodyPr/>
          <a:lstStyle/>
          <a:p>
            <a:pPr eaLnBrk="1" hangingPunct="1"/>
            <a:r>
              <a:rPr lang="en-CA" sz="2100" smtClean="0"/>
              <a:t>Show the relationship of the parts to the whole by visually comparing the sizes of each section</a:t>
            </a:r>
          </a:p>
          <a:p>
            <a:pPr eaLnBrk="1" hangingPunct="1"/>
            <a:r>
              <a:rPr lang="en-CA" sz="2100" smtClean="0"/>
              <a:t>The accumulation of all the sectors is 100% (1 whole)</a:t>
            </a:r>
          </a:p>
          <a:p>
            <a:pPr eaLnBrk="1" hangingPunct="1"/>
            <a:r>
              <a:rPr lang="en-CA" sz="2100" smtClean="0"/>
              <a:t>The area of each sector is the percentage frequency</a:t>
            </a:r>
          </a:p>
          <a:p>
            <a:pPr eaLnBrk="1" hangingPunct="1"/>
            <a:r>
              <a:rPr lang="en-CA" sz="2100" smtClean="0"/>
              <a:t>Problem: All the categories must add to a “whole” </a:t>
            </a:r>
          </a:p>
        </p:txBody>
      </p: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2627313" y="3860800"/>
            <a:ext cx="2665412" cy="2663825"/>
            <a:chOff x="2643174" y="2928339"/>
            <a:chExt cx="2880000" cy="2880595"/>
          </a:xfrm>
        </p:grpSpPr>
        <p:sp>
          <p:nvSpPr>
            <p:cNvPr id="8" name="Pie 7"/>
            <p:cNvSpPr/>
            <p:nvPr/>
          </p:nvSpPr>
          <p:spPr>
            <a:xfrm rot="3531720">
              <a:off x="2642876" y="2928637"/>
              <a:ext cx="2880595" cy="2880000"/>
            </a:xfrm>
            <a:prstGeom prst="pie">
              <a:avLst>
                <a:gd name="adj1" fmla="val 12669595"/>
                <a:gd name="adj2" fmla="val 1545517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0" name="Pie 9"/>
            <p:cNvSpPr/>
            <p:nvPr/>
          </p:nvSpPr>
          <p:spPr>
            <a:xfrm rot="7111455">
              <a:off x="2642876" y="2928637"/>
              <a:ext cx="2880595" cy="2880000"/>
            </a:xfrm>
            <a:prstGeom prst="pie">
              <a:avLst>
                <a:gd name="adj1" fmla="val 11843053"/>
                <a:gd name="adj2" fmla="val 14455946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1" name="Pie 10"/>
            <p:cNvSpPr/>
            <p:nvPr/>
          </p:nvSpPr>
          <p:spPr>
            <a:xfrm rot="14112844">
              <a:off x="2642876" y="2928637"/>
              <a:ext cx="2880595" cy="2880000"/>
            </a:xfrm>
            <a:prstGeom prst="pie">
              <a:avLst>
                <a:gd name="adj1" fmla="val 7459309"/>
                <a:gd name="adj2" fmla="val 18285229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5" name="Pie 4"/>
            <p:cNvSpPr/>
            <p:nvPr/>
          </p:nvSpPr>
          <p:spPr bwMode="auto">
            <a:xfrm>
              <a:off x="2643174" y="2928339"/>
              <a:ext cx="2880000" cy="2880595"/>
            </a:xfrm>
            <a:prstGeom prst="pie">
              <a:avLst>
                <a:gd name="adj1" fmla="val 10817821"/>
                <a:gd name="adj2" fmla="val 16202343"/>
              </a:avLst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14" name="Object 14"/>
          <p:cNvGraphicFramePr>
            <a:graphicFrameLocks noChangeAspect="1"/>
          </p:cNvGraphicFramePr>
          <p:nvPr/>
        </p:nvGraphicFramePr>
        <p:xfrm>
          <a:off x="3584575" y="6453188"/>
          <a:ext cx="7715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" name="Equation" r:id="rId4" imgW="317087" imgH="177569" progId="">
                  <p:embed/>
                </p:oleObj>
              </mc:Choice>
              <mc:Fallback>
                <p:oleObj name="Equation" r:id="rId4" imgW="317087" imgH="177569" progId="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4575" y="6453188"/>
                        <a:ext cx="77152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2051050" y="4219575"/>
          <a:ext cx="801688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" name="Equation" r:id="rId6" imgW="329914" imgH="177646" progId="">
                  <p:embed/>
                </p:oleObj>
              </mc:Choice>
              <mc:Fallback>
                <p:oleObj name="Equation" r:id="rId6" imgW="329914" imgH="177646" progId="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4219575"/>
                        <a:ext cx="801688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5219700" y="4508500"/>
          <a:ext cx="87471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Equation" r:id="rId8" imgW="431425" imgH="177646" progId="">
                  <p:embed/>
                </p:oleObj>
              </mc:Choice>
              <mc:Fallback>
                <p:oleObj name="Equation" r:id="rId8" imgW="431425" imgH="177646" progId="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4508500"/>
                        <a:ext cx="874713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/>
        </p:nvGraphicFramePr>
        <p:xfrm>
          <a:off x="4344988" y="3643313"/>
          <a:ext cx="874712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Equation" r:id="rId10" imgW="431425" imgH="177646" progId="">
                  <p:embed/>
                </p:oleObj>
              </mc:Choice>
              <mc:Fallback>
                <p:oleObj name="Equation" r:id="rId10" imgW="431425" imgH="177646" progId="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4988" y="3643313"/>
                        <a:ext cx="874712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6516688" y="4437063"/>
            <a:ext cx="287337" cy="28733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9" name="Rectangle 18"/>
          <p:cNvSpPr/>
          <p:nvPr/>
        </p:nvSpPr>
        <p:spPr>
          <a:xfrm>
            <a:off x="6516688" y="4868863"/>
            <a:ext cx="287337" cy="2889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" name="Rectangle 19"/>
          <p:cNvSpPr/>
          <p:nvPr/>
        </p:nvSpPr>
        <p:spPr>
          <a:xfrm>
            <a:off x="6516688" y="5300663"/>
            <a:ext cx="287337" cy="28892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6516688" y="5732463"/>
            <a:ext cx="287337" cy="2889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2" name="Object 6"/>
          <p:cNvGraphicFramePr>
            <a:graphicFrameLocks noChangeAspect="1"/>
          </p:cNvGraphicFramePr>
          <p:nvPr/>
        </p:nvGraphicFramePr>
        <p:xfrm>
          <a:off x="6948488" y="4383088"/>
          <a:ext cx="773112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Equation" r:id="rId11" imgW="380835" imgH="203112" progId="">
                  <p:embed/>
                </p:oleObj>
              </mc:Choice>
              <mc:Fallback>
                <p:oleObj name="Equation" r:id="rId11" imgW="380835" imgH="203112" progId="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488" y="4383088"/>
                        <a:ext cx="773112" cy="414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/>
        </p:nvGraphicFramePr>
        <p:xfrm>
          <a:off x="6948488" y="4867275"/>
          <a:ext cx="66992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4" name="Equation" r:id="rId13" imgW="329914" imgH="177646" progId="">
                  <p:embed/>
                </p:oleObj>
              </mc:Choice>
              <mc:Fallback>
                <p:oleObj name="Equation" r:id="rId13" imgW="329914" imgH="177646" progId="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488" y="4867275"/>
                        <a:ext cx="669925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8"/>
          <p:cNvGraphicFramePr>
            <a:graphicFrameLocks noChangeAspect="1"/>
          </p:cNvGraphicFramePr>
          <p:nvPr/>
        </p:nvGraphicFramePr>
        <p:xfrm>
          <a:off x="6942138" y="5299075"/>
          <a:ext cx="798512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" name="Equation" r:id="rId15" imgW="393359" imgH="177646" progId="">
                  <p:embed/>
                </p:oleObj>
              </mc:Choice>
              <mc:Fallback>
                <p:oleObj name="Equation" r:id="rId15" imgW="393359" imgH="177646" progId="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2138" y="5299075"/>
                        <a:ext cx="798512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9"/>
          <p:cNvGraphicFramePr>
            <a:graphicFrameLocks noChangeAspect="1"/>
          </p:cNvGraphicFramePr>
          <p:nvPr/>
        </p:nvGraphicFramePr>
        <p:xfrm>
          <a:off x="6915150" y="5730875"/>
          <a:ext cx="8255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" name="Equation" r:id="rId17" imgW="405872" imgH="177569" progId="">
                  <p:embed/>
                </p:oleObj>
              </mc:Choice>
              <mc:Fallback>
                <p:oleObj name="Equation" r:id="rId17" imgW="405872" imgH="177569" progId="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5150" y="5730875"/>
                        <a:ext cx="82550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/>
          <p:cNvSpPr/>
          <p:nvPr/>
        </p:nvSpPr>
        <p:spPr>
          <a:xfrm>
            <a:off x="6227763" y="4149725"/>
            <a:ext cx="1800225" cy="20875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7" name="Object 10"/>
          <p:cNvGraphicFramePr>
            <a:graphicFrameLocks noChangeAspect="1"/>
          </p:cNvGraphicFramePr>
          <p:nvPr/>
        </p:nvGraphicFramePr>
        <p:xfrm>
          <a:off x="2203450" y="3068638"/>
          <a:ext cx="416877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Equation" r:id="rId19" imgW="2057400" imgH="177800" progId="">
                  <p:embed/>
                </p:oleObj>
              </mc:Choice>
              <mc:Fallback>
                <p:oleObj name="Equation" r:id="rId19" imgW="2057400" imgH="177800" progId="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3450" y="3068638"/>
                        <a:ext cx="4168775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3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1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12065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313" y="274638"/>
            <a:ext cx="8643937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400" dirty="0" smtClean="0"/>
              <a:t>The pie chart below provides information on which music genre is most popular amongst radio listeners from ages 20 to 45.  Based on the chart, which statement is true?</a:t>
            </a:r>
            <a:endParaRPr lang="en-CA" dirty="0"/>
          </a:p>
        </p:txBody>
      </p:sp>
      <p:pic>
        <p:nvPicPr>
          <p:cNvPr id="18435" name="Picture 2" descr="Yates_TPS3e_Ch01_p3506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9775" y="1428750"/>
            <a:ext cx="4094163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84150" y="3711575"/>
            <a:ext cx="50196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Tx/>
              <a:buAutoNum type="alphaLcParenR"/>
            </a:pPr>
            <a:r>
              <a:rPr lang="en-CA"/>
              <a:t>Country and Religious music are Played on </a:t>
            </a:r>
          </a:p>
          <a:p>
            <a:pPr eaLnBrk="1" hangingPunct="1"/>
            <a:r>
              <a:rPr lang="en-CA"/>
              <a:t> 	the radio more often than Rock and Oldies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95263" y="4354513"/>
            <a:ext cx="51228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/>
              <a:t>b)  Spanish Music is more popular than Country </a:t>
            </a:r>
          </a:p>
          <a:p>
            <a:pPr eaLnBrk="1" hangingPunct="1"/>
            <a:r>
              <a:rPr lang="en-CA"/>
              <a:t>	Music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06375" y="4929188"/>
            <a:ext cx="39671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/>
              <a:t>c)  Country music is better than Rock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14313" y="5345113"/>
            <a:ext cx="59293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/>
              <a:t>d)  Most adult listeners prefer the news than Rock music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22250" y="5786438"/>
            <a:ext cx="74263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/>
              <a:t>e)  More than half of adults listeners prefer either Country, Religious or </a:t>
            </a:r>
            <a:br>
              <a:rPr lang="en-CA"/>
            </a:br>
            <a:r>
              <a:rPr lang="en-CA"/>
              <a:t>Adult contemporary music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57188" y="1785938"/>
            <a:ext cx="1749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The answer is: </a:t>
            </a:r>
          </a:p>
        </p:txBody>
      </p:sp>
      <p:sp>
        <p:nvSpPr>
          <p:cNvPr id="18442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33251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9" grpId="0"/>
      <p:bldP spid="9" grpId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563"/>
            <a:ext cx="7467600" cy="582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Bar Graphs</a:t>
            </a:r>
            <a:endParaRPr lang="en-CA" dirty="0"/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>
          <a:xfrm>
            <a:off x="214313" y="714375"/>
            <a:ext cx="8258175" cy="22145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CA" sz="2100" smtClean="0"/>
              <a:t>Compares the frequency of each category</a:t>
            </a:r>
          </a:p>
          <a:p>
            <a:pPr eaLnBrk="1" hangingPunct="1"/>
            <a:r>
              <a:rPr lang="en-CA" sz="2100" smtClean="0"/>
              <a:t>Label the x-axis with the values of the categorical variables</a:t>
            </a:r>
          </a:p>
          <a:p>
            <a:pPr eaLnBrk="1" hangingPunct="1"/>
            <a:r>
              <a:rPr lang="en-CA" sz="2100" smtClean="0"/>
              <a:t>Label the y-axis as frequency (count) or percent</a:t>
            </a:r>
          </a:p>
          <a:p>
            <a:pPr eaLnBrk="1" hangingPunct="1"/>
            <a:r>
              <a:rPr lang="en-CA" sz="2100" smtClean="0"/>
              <a:t>Titled both axis, all bars must have equal width</a:t>
            </a:r>
          </a:p>
          <a:p>
            <a:pPr eaLnBrk="1" hangingPunct="1">
              <a:buFont typeface="Wingdings" pitchFamily="2" charset="2"/>
              <a:buNone/>
            </a:pPr>
            <a:r>
              <a:rPr lang="en-CA" sz="2100" smtClean="0"/>
              <a:t>Ex: Make a Bar Graph with the following information about the number of students from each ethnic background</a:t>
            </a:r>
          </a:p>
        </p:txBody>
      </p:sp>
      <p:sp>
        <p:nvSpPr>
          <p:cNvPr id="4" name="Rectangle 3"/>
          <p:cNvSpPr/>
          <p:nvPr/>
        </p:nvSpPr>
        <p:spPr>
          <a:xfrm>
            <a:off x="1860550" y="5467350"/>
            <a:ext cx="373063" cy="520700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" name="Rectangle 4"/>
          <p:cNvSpPr/>
          <p:nvPr/>
        </p:nvSpPr>
        <p:spPr>
          <a:xfrm>
            <a:off x="2513013" y="4684713"/>
            <a:ext cx="373062" cy="1303337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" name="Rectangle 5"/>
          <p:cNvSpPr/>
          <p:nvPr/>
        </p:nvSpPr>
        <p:spPr>
          <a:xfrm>
            <a:off x="3165475" y="3900488"/>
            <a:ext cx="373063" cy="2087562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3817938" y="4422775"/>
            <a:ext cx="373062" cy="1565275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4424363" y="4945063"/>
            <a:ext cx="373062" cy="1042987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5030788" y="3640138"/>
            <a:ext cx="373062" cy="2347912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2" name="Object 4"/>
          <p:cNvGraphicFramePr>
            <a:graphicFrameLocks noChangeAspect="1"/>
          </p:cNvGraphicFramePr>
          <p:nvPr/>
        </p:nvGraphicFramePr>
        <p:xfrm>
          <a:off x="1254125" y="5389563"/>
          <a:ext cx="161925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tion" r:id="rId4" imgW="177492" imgH="177492" progId="">
                  <p:embed/>
                </p:oleObj>
              </mc:Choice>
              <mc:Fallback>
                <p:oleObj name="Equation" r:id="rId4" imgW="177492" imgH="177492" progId="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5" y="5389563"/>
                        <a:ext cx="161925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1254125" y="4867275"/>
          <a:ext cx="185738" cy="182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Equation" r:id="rId6" imgW="202936" imgH="177569" progId="">
                  <p:embed/>
                </p:oleObj>
              </mc:Choice>
              <mc:Fallback>
                <p:oleObj name="Equation" r:id="rId6" imgW="202936" imgH="177569" progId="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5" y="4867275"/>
                        <a:ext cx="185738" cy="182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/>
        </p:nvGraphicFramePr>
        <p:xfrm>
          <a:off x="1266825" y="4344988"/>
          <a:ext cx="173038" cy="18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8" imgW="190335" imgH="177646" progId="">
                  <p:embed/>
                </p:oleObj>
              </mc:Choice>
              <mc:Fallback>
                <p:oleObj name="Equation" r:id="rId8" imgW="190335" imgH="177646" progId="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825" y="4344988"/>
                        <a:ext cx="173038" cy="182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"/>
          <p:cNvGraphicFramePr>
            <a:graphicFrameLocks noChangeAspect="1"/>
          </p:cNvGraphicFramePr>
          <p:nvPr/>
        </p:nvGraphicFramePr>
        <p:xfrm>
          <a:off x="1254125" y="3824288"/>
          <a:ext cx="185738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tion" r:id="rId10" imgW="202936" imgH="177569" progId="">
                  <p:embed/>
                </p:oleObj>
              </mc:Choice>
              <mc:Fallback>
                <p:oleObj name="Equation" r:id="rId10" imgW="202936" imgH="177569" progId="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5" y="3824288"/>
                        <a:ext cx="185738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/>
        </p:nvGraphicFramePr>
        <p:xfrm>
          <a:off x="1266825" y="3302000"/>
          <a:ext cx="173038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tion" r:id="rId12" imgW="190335" imgH="177646" progId="">
                  <p:embed/>
                </p:oleObj>
              </mc:Choice>
              <mc:Fallback>
                <p:oleObj name="Equation" r:id="rId12" imgW="190335" imgH="177646" progId="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825" y="3302000"/>
                        <a:ext cx="173038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9"/>
          <p:cNvGraphicFramePr>
            <a:graphicFrameLocks noChangeAspect="1"/>
          </p:cNvGraphicFramePr>
          <p:nvPr/>
        </p:nvGraphicFramePr>
        <p:xfrm>
          <a:off x="6467475" y="3286125"/>
          <a:ext cx="2176463" cy="257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14" imgW="1397000" imgH="1651000" progId="">
                  <p:embed/>
                </p:oleObj>
              </mc:Choice>
              <mc:Fallback>
                <p:oleObj name="Equation" r:id="rId14" imgW="1397000" imgH="1651000" progId="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7475" y="3286125"/>
                        <a:ext cx="2176463" cy="2571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>
            <a:spLocks noChangeArrowheads="1"/>
          </p:cNvSpPr>
          <p:nvPr/>
        </p:nvSpPr>
        <p:spPr bwMode="auto">
          <a:xfrm rot="-2307215">
            <a:off x="1552575" y="6170613"/>
            <a:ext cx="6778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200"/>
              <a:t>Korean</a:t>
            </a:r>
          </a:p>
        </p:txBody>
      </p: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1533525" y="5918200"/>
            <a:ext cx="4149725" cy="185738"/>
            <a:chOff x="1708464" y="6072206"/>
            <a:chExt cx="4149420" cy="186491"/>
          </a:xfrm>
        </p:grpSpPr>
        <p:cxnSp>
          <p:nvCxnSpPr>
            <p:cNvPr id="12" name="Straight Arrow Connector 11"/>
            <p:cNvCxnSpPr/>
            <p:nvPr/>
          </p:nvCxnSpPr>
          <p:spPr>
            <a:xfrm rot="10800000">
              <a:off x="1708464" y="6142339"/>
              <a:ext cx="4149420" cy="1594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stealth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>
              <a:off x="2121594" y="6165451"/>
              <a:ext cx="18649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6200000">
              <a:off x="2764484" y="6165451"/>
              <a:ext cx="18649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16200000">
              <a:off x="3407375" y="6165451"/>
              <a:ext cx="18649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16200000">
              <a:off x="4050265" y="6165451"/>
              <a:ext cx="18649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16200000">
              <a:off x="4693155" y="6165451"/>
              <a:ext cx="18649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>
              <a:off x="5336045" y="6165451"/>
              <a:ext cx="18649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>
            <a:spLocks noChangeArrowheads="1"/>
          </p:cNvSpPr>
          <p:nvPr/>
        </p:nvSpPr>
        <p:spPr bwMode="auto">
          <a:xfrm rot="-2307215">
            <a:off x="2224088" y="6156325"/>
            <a:ext cx="7381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200"/>
              <a:t>Russian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 rot="-2307215">
            <a:off x="2840038" y="6142038"/>
            <a:ext cx="849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200"/>
              <a:t>Japanese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 rot="-2307215">
            <a:off x="3463925" y="6127750"/>
            <a:ext cx="8334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200"/>
              <a:t>American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 rot="-2307215">
            <a:off x="4224338" y="6156325"/>
            <a:ext cx="7381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200"/>
              <a:t>Spanish</a:t>
            </a: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 rot="-2307215">
            <a:off x="4830763" y="6153150"/>
            <a:ext cx="74612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200"/>
              <a:t>Chinese</a:t>
            </a:r>
          </a:p>
        </p:txBody>
      </p:sp>
      <p:grpSp>
        <p:nvGrpSpPr>
          <p:cNvPr id="10" name="Group 54"/>
          <p:cNvGrpSpPr>
            <a:grpSpLocks/>
          </p:cNvGrpSpPr>
          <p:nvPr/>
        </p:nvGrpSpPr>
        <p:grpSpPr bwMode="auto">
          <a:xfrm>
            <a:off x="1439863" y="3275013"/>
            <a:ext cx="187325" cy="2714625"/>
            <a:chOff x="1615219" y="3429000"/>
            <a:chExt cx="186491" cy="2714064"/>
          </a:xfrm>
        </p:grpSpPr>
        <p:cxnSp>
          <p:nvCxnSpPr>
            <p:cNvPr id="11" name="Straight Arrow Connector 10"/>
            <p:cNvCxnSpPr/>
            <p:nvPr/>
          </p:nvCxnSpPr>
          <p:spPr>
            <a:xfrm rot="5400000">
              <a:off x="351432" y="4786032"/>
              <a:ext cx="271406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stealth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615219" y="5620884"/>
              <a:ext cx="18649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615219" y="5098705"/>
              <a:ext cx="18649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1615219" y="4576525"/>
              <a:ext cx="18649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1615219" y="4055932"/>
              <a:ext cx="18649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1615219" y="5359001"/>
              <a:ext cx="18649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615219" y="4838409"/>
              <a:ext cx="18649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615219" y="4316229"/>
              <a:ext cx="18649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1615219" y="3794050"/>
              <a:ext cx="18649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1615219" y="3533753"/>
              <a:ext cx="18649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1615219" y="5881180"/>
              <a:ext cx="18649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TextBox 55"/>
          <p:cNvSpPr txBox="1">
            <a:spLocks noChangeArrowheads="1"/>
          </p:cNvSpPr>
          <p:nvPr/>
        </p:nvSpPr>
        <p:spPr bwMode="auto">
          <a:xfrm rot="-5400000">
            <a:off x="-30162" y="4416425"/>
            <a:ext cx="1397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/>
              <a:t>Frequency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2611438" y="6561138"/>
            <a:ext cx="1506537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500" b="1"/>
              <a:t>Ethnic Groups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1682750" y="3203575"/>
            <a:ext cx="42640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500" b="1"/>
              <a:t>Number of Students  vs Ethnic Backgrounds</a:t>
            </a:r>
          </a:p>
        </p:txBody>
      </p:sp>
      <p:sp>
        <p:nvSpPr>
          <p:cNvPr id="2075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6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08397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40" grpId="0"/>
      <p:bldP spid="48" grpId="0"/>
      <p:bldP spid="49" grpId="0"/>
      <p:bldP spid="50" grpId="0"/>
      <p:bldP spid="51" grpId="0"/>
      <p:bldP spid="52" grpId="0"/>
      <p:bldP spid="56" grpId="0"/>
      <p:bldP spid="57" grpId="0"/>
      <p:bldP spid="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5" y="71438"/>
            <a:ext cx="8929688" cy="7969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200" dirty="0" smtClean="0"/>
              <a:t>A group of students were asked which subject was their favourite.  Use the graph to answer the following questions</a:t>
            </a:r>
            <a:endParaRPr lang="en-CA" sz="2200" dirty="0"/>
          </a:p>
        </p:txBody>
      </p:sp>
      <p:sp>
        <p:nvSpPr>
          <p:cNvPr id="8" name="Rectangle 7"/>
          <p:cNvSpPr/>
          <p:nvPr/>
        </p:nvSpPr>
        <p:spPr>
          <a:xfrm>
            <a:off x="1295400" y="2500313"/>
            <a:ext cx="444500" cy="1069975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" name="Rectangle 17"/>
          <p:cNvSpPr/>
          <p:nvPr/>
        </p:nvSpPr>
        <p:spPr>
          <a:xfrm>
            <a:off x="2073275" y="1714500"/>
            <a:ext cx="446088" cy="1855788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9" name="Rectangle 18"/>
          <p:cNvSpPr/>
          <p:nvPr/>
        </p:nvSpPr>
        <p:spPr>
          <a:xfrm>
            <a:off x="2852738" y="928688"/>
            <a:ext cx="446087" cy="2641600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" name="Rectangle 19"/>
          <p:cNvSpPr/>
          <p:nvPr/>
        </p:nvSpPr>
        <p:spPr>
          <a:xfrm>
            <a:off x="3632200" y="1963738"/>
            <a:ext cx="444500" cy="1606550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4356100" y="3303588"/>
            <a:ext cx="444500" cy="266700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" name="Rectangle 21"/>
          <p:cNvSpPr/>
          <p:nvPr/>
        </p:nvSpPr>
        <p:spPr>
          <a:xfrm>
            <a:off x="5078413" y="1963738"/>
            <a:ext cx="446087" cy="1606550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3086" name="Group 24"/>
          <p:cNvGrpSpPr>
            <a:grpSpLocks/>
          </p:cNvGrpSpPr>
          <p:nvPr/>
        </p:nvGrpSpPr>
        <p:grpSpPr bwMode="auto">
          <a:xfrm>
            <a:off x="904875" y="785813"/>
            <a:ext cx="4953000" cy="2786062"/>
            <a:chOff x="999306" y="1142984"/>
            <a:chExt cx="6358776" cy="3716364"/>
          </a:xfrm>
        </p:grpSpPr>
        <p:cxnSp>
          <p:nvCxnSpPr>
            <p:cNvPr id="5" name="Straight Arrow Connector 4"/>
            <p:cNvCxnSpPr/>
            <p:nvPr/>
          </p:nvCxnSpPr>
          <p:spPr>
            <a:xfrm rot="5400000">
              <a:off x="-858876" y="3001166"/>
              <a:ext cx="371636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stealth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rot="10800000">
              <a:off x="999306" y="4857231"/>
              <a:ext cx="6358776" cy="2117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stealth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Straight Connector 9"/>
          <p:cNvCxnSpPr/>
          <p:nvPr/>
        </p:nvCxnSpPr>
        <p:spPr>
          <a:xfrm>
            <a:off x="793750" y="3035300"/>
            <a:ext cx="2222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93750" y="2500313"/>
            <a:ext cx="2222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93750" y="1963738"/>
            <a:ext cx="2222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93750" y="1428750"/>
            <a:ext cx="2222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93750" y="3303588"/>
            <a:ext cx="2222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93750" y="2767013"/>
            <a:ext cx="2222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93750" y="2232025"/>
            <a:ext cx="2222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93750" y="1695450"/>
            <a:ext cx="2222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93750" y="1160463"/>
            <a:ext cx="2222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571500" y="2955925"/>
          <a:ext cx="193675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4" imgW="177492" imgH="177492" progId="">
                  <p:embed/>
                </p:oleObj>
              </mc:Choice>
              <mc:Fallback>
                <p:oleObj name="Equation" r:id="rId4" imgW="177492" imgH="177492" progId="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2955925"/>
                        <a:ext cx="193675" cy="185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71500" y="2419350"/>
          <a:ext cx="222250" cy="187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6" imgW="202936" imgH="177569" progId="">
                  <p:embed/>
                </p:oleObj>
              </mc:Choice>
              <mc:Fallback>
                <p:oleObj name="Equation" r:id="rId6" imgW="202936" imgH="177569" progId="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2419350"/>
                        <a:ext cx="222250" cy="187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85788" y="1884363"/>
          <a:ext cx="207962" cy="187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8" imgW="190335" imgH="177646" progId="">
                  <p:embed/>
                </p:oleObj>
              </mc:Choice>
              <mc:Fallback>
                <p:oleObj name="Equation" r:id="rId8" imgW="190335" imgH="177646" progId="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8" y="1884363"/>
                        <a:ext cx="207962" cy="187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71500" y="1349375"/>
          <a:ext cx="222250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10" imgW="202936" imgH="177569" progId="">
                  <p:embed/>
                </p:oleObj>
              </mc:Choice>
              <mc:Fallback>
                <p:oleObj name="Equation" r:id="rId10" imgW="202936" imgH="177569" progId="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1349375"/>
                        <a:ext cx="222250" cy="185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>
            <a:off x="793750" y="892175"/>
            <a:ext cx="2222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85788" y="812800"/>
          <a:ext cx="207962" cy="187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12" imgW="190335" imgH="177646" progId="">
                  <p:embed/>
                </p:oleObj>
              </mc:Choice>
              <mc:Fallback>
                <p:oleObj name="Equation" r:id="rId12" imgW="190335" imgH="177646" progId="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8" y="812800"/>
                        <a:ext cx="207962" cy="187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7" name="TextBox 32"/>
          <p:cNvSpPr txBox="1">
            <a:spLocks noChangeArrowheads="1"/>
          </p:cNvSpPr>
          <p:nvPr/>
        </p:nvSpPr>
        <p:spPr bwMode="auto">
          <a:xfrm rot="-2307215">
            <a:off x="1162050" y="3681413"/>
            <a:ext cx="687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200"/>
              <a:t>English</a:t>
            </a:r>
          </a:p>
        </p:txBody>
      </p:sp>
      <p:sp>
        <p:nvSpPr>
          <p:cNvPr id="3098" name="TextBox 33"/>
          <p:cNvSpPr txBox="1">
            <a:spLocks noChangeArrowheads="1"/>
          </p:cNvSpPr>
          <p:nvPr/>
        </p:nvSpPr>
        <p:spPr bwMode="auto">
          <a:xfrm rot="-2307215">
            <a:off x="2006600" y="3613150"/>
            <a:ext cx="457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200"/>
              <a:t>P.E.</a:t>
            </a:r>
          </a:p>
        </p:txBody>
      </p:sp>
      <p:sp>
        <p:nvSpPr>
          <p:cNvPr id="3099" name="TextBox 34"/>
          <p:cNvSpPr txBox="1">
            <a:spLocks noChangeArrowheads="1"/>
          </p:cNvSpPr>
          <p:nvPr/>
        </p:nvSpPr>
        <p:spPr bwMode="auto">
          <a:xfrm rot="-2307215">
            <a:off x="2695575" y="3648075"/>
            <a:ext cx="568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200"/>
              <a:t> Math</a:t>
            </a:r>
          </a:p>
        </p:txBody>
      </p:sp>
      <p:sp>
        <p:nvSpPr>
          <p:cNvPr id="3100" name="TextBox 35"/>
          <p:cNvSpPr txBox="1">
            <a:spLocks noChangeArrowheads="1"/>
          </p:cNvSpPr>
          <p:nvPr/>
        </p:nvSpPr>
        <p:spPr bwMode="auto">
          <a:xfrm rot="-2307215">
            <a:off x="3397250" y="3683000"/>
            <a:ext cx="7302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200"/>
              <a:t>Science</a:t>
            </a:r>
          </a:p>
        </p:txBody>
      </p:sp>
      <p:sp>
        <p:nvSpPr>
          <p:cNvPr id="3101" name="TextBox 36"/>
          <p:cNvSpPr txBox="1">
            <a:spLocks noChangeArrowheads="1"/>
          </p:cNvSpPr>
          <p:nvPr/>
        </p:nvSpPr>
        <p:spPr bwMode="auto">
          <a:xfrm rot="-2307215">
            <a:off x="4067175" y="3657600"/>
            <a:ext cx="83502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200"/>
              <a:t>Social St.</a:t>
            </a:r>
          </a:p>
        </p:txBody>
      </p:sp>
      <p:sp>
        <p:nvSpPr>
          <p:cNvPr id="3102" name="TextBox 37"/>
          <p:cNvSpPr txBox="1">
            <a:spLocks noChangeArrowheads="1"/>
          </p:cNvSpPr>
          <p:nvPr/>
        </p:nvSpPr>
        <p:spPr bwMode="auto">
          <a:xfrm rot="-2307215">
            <a:off x="4895850" y="3676650"/>
            <a:ext cx="6619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200"/>
              <a:t>French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184150" y="3929063"/>
            <a:ext cx="4173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/>
              <a:t>a) How many students were surveyed?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214313" y="4643438"/>
            <a:ext cx="46466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/>
              <a:t>b) What percentage of students prefer Math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14313" y="5286375"/>
            <a:ext cx="81613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/>
              <a:t>c) If the bar for Science disappeared, but you were told the that percentage of </a:t>
            </a:r>
            <a:br>
              <a:rPr lang="en-CA"/>
            </a:br>
            <a:r>
              <a:rPr lang="en-CA"/>
              <a:t>students that chose P.E. was 14%, then how high is the Science bar?</a:t>
            </a:r>
          </a:p>
        </p:txBody>
      </p:sp>
      <p:sp>
        <p:nvSpPr>
          <p:cNvPr id="3106" name="TextBox 41"/>
          <p:cNvSpPr txBox="1">
            <a:spLocks noChangeArrowheads="1"/>
          </p:cNvSpPr>
          <p:nvPr/>
        </p:nvSpPr>
        <p:spPr bwMode="auto">
          <a:xfrm rot="-5400000">
            <a:off x="-327025" y="2212975"/>
            <a:ext cx="1397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/>
              <a:t>Frequency</a:t>
            </a:r>
          </a:p>
        </p:txBody>
      </p:sp>
      <p:sp>
        <p:nvSpPr>
          <p:cNvPr id="3107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4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77137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9" grpId="0"/>
      <p:bldP spid="40" grpId="0"/>
      <p:bldP spid="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3412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Which Graph is more Useful?</a:t>
            </a:r>
            <a:endParaRPr lang="en-CA" dirty="0"/>
          </a:p>
        </p:txBody>
      </p:sp>
      <p:sp>
        <p:nvSpPr>
          <p:cNvPr id="4109" name="Content Placeholder 2"/>
          <p:cNvSpPr>
            <a:spLocks noGrp="1"/>
          </p:cNvSpPr>
          <p:nvPr>
            <p:ph sz="quarter" idx="1"/>
          </p:nvPr>
        </p:nvSpPr>
        <p:spPr>
          <a:xfrm>
            <a:off x="179388" y="879475"/>
            <a:ext cx="8569325" cy="908050"/>
          </a:xfrm>
        </p:spPr>
        <p:txBody>
          <a:bodyPr/>
          <a:lstStyle/>
          <a:p>
            <a:r>
              <a:rPr lang="en-CA" smtClean="0"/>
              <a:t>Note: Pie Charts is only used when comparing categories to the “whole”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15900" y="1722438"/>
            <a:ext cx="86772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latin typeface="+mn-lt"/>
                <a:cs typeface="+mn-cs"/>
              </a:rPr>
              <a:t>Ex: The principal wants to create a program to counter attack unexcused absences in school.  According to the graphs provided, which grade level should he/she focus on? </a:t>
            </a:r>
          </a:p>
        </p:txBody>
      </p:sp>
      <p:sp>
        <p:nvSpPr>
          <p:cNvPr id="4115" name="TextBox 54"/>
          <p:cNvSpPr txBox="1">
            <a:spLocks noChangeArrowheads="1"/>
          </p:cNvSpPr>
          <p:nvPr/>
        </p:nvSpPr>
        <p:spPr bwMode="auto">
          <a:xfrm>
            <a:off x="5218113" y="3979863"/>
            <a:ext cx="36798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CA">
                <a:solidFill>
                  <a:srgbClr val="FF0000"/>
                </a:solidFill>
              </a:rPr>
              <a:t>Majority of all students skipping are in grade 12, but only a small percentage skip</a:t>
            </a:r>
          </a:p>
        </p:txBody>
      </p:sp>
      <p:sp>
        <p:nvSpPr>
          <p:cNvPr id="4116" name="TextBox 55"/>
          <p:cNvSpPr txBox="1">
            <a:spLocks noChangeArrowheads="1"/>
          </p:cNvSpPr>
          <p:nvPr/>
        </p:nvSpPr>
        <p:spPr bwMode="auto">
          <a:xfrm>
            <a:off x="5203825" y="4978400"/>
            <a:ext cx="36814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CA">
                <a:solidFill>
                  <a:srgbClr val="FF0000"/>
                </a:solidFill>
              </a:rPr>
              <a:t>A large percentage of 8’s are missing class.  Therefore, focus on the 8’s.</a:t>
            </a:r>
          </a:p>
        </p:txBody>
      </p:sp>
      <p:sp>
        <p:nvSpPr>
          <p:cNvPr id="4117" name="TextBox 55"/>
          <p:cNvSpPr txBox="1">
            <a:spLocks noChangeArrowheads="1"/>
          </p:cNvSpPr>
          <p:nvPr/>
        </p:nvSpPr>
        <p:spPr bwMode="auto">
          <a:xfrm>
            <a:off x="5226050" y="3000375"/>
            <a:ext cx="36814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CA">
                <a:solidFill>
                  <a:srgbClr val="FF0000"/>
                </a:solidFill>
              </a:rPr>
              <a:t>The information provided by the bar graph can not be made with a pie chart</a:t>
            </a:r>
          </a:p>
        </p:txBody>
      </p:sp>
      <p:sp>
        <p:nvSpPr>
          <p:cNvPr id="4118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  <p:pic>
        <p:nvPicPr>
          <p:cNvPr id="4158" name="Picture 6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297" y="2852936"/>
            <a:ext cx="5057775" cy="296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68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115" grpId="0"/>
      <p:bldP spid="4116" grpId="0"/>
      <p:bldP spid="41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612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 smtClean="0"/>
              <a:t>Stem and Leaf Plot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313" y="928688"/>
            <a:ext cx="8643937" cy="5545137"/>
          </a:xfrm>
        </p:spPr>
        <p:txBody>
          <a:bodyPr/>
          <a:lstStyle/>
          <a:p>
            <a:pPr eaLnBrk="1" hangingPunct="1"/>
            <a:r>
              <a:rPr lang="en-CA" smtClean="0"/>
              <a:t>Shows the distribution for Quantitative variables</a:t>
            </a:r>
          </a:p>
          <a:p>
            <a:pPr eaLnBrk="1" hangingPunct="1"/>
            <a:r>
              <a:rPr lang="en-CA" smtClean="0"/>
              <a:t>Includes actual numerical values in the graph</a:t>
            </a:r>
          </a:p>
          <a:p>
            <a:pPr eaLnBrk="1" hangingPunct="1"/>
            <a:r>
              <a:rPr lang="en-CA" smtClean="0"/>
              <a:t>Useful for comparing data sets back to back</a:t>
            </a:r>
          </a:p>
          <a:p>
            <a:pPr eaLnBrk="1" hangingPunct="1"/>
            <a:r>
              <a:rPr lang="en-CA" smtClean="0"/>
              <a:t>The last (rightmost) digit becomes the leaf, and is plotted to the right of the vertical bar</a:t>
            </a:r>
          </a:p>
          <a:p>
            <a:pPr eaLnBrk="1" hangingPunct="1"/>
            <a:r>
              <a:rPr lang="en-CA" smtClean="0"/>
              <a:t>The left digits become the stem, which are plotted to the left of the vertical bar</a:t>
            </a:r>
          </a:p>
          <a:p>
            <a:pPr eaLnBrk="1" hangingPunct="1"/>
            <a:r>
              <a:rPr lang="en-CA" smtClean="0"/>
              <a:t>The stems and leaf are listed in order</a:t>
            </a:r>
          </a:p>
          <a:p>
            <a:pPr eaLnBrk="1" hangingPunct="1"/>
            <a:r>
              <a:rPr lang="en-CA" smtClean="0"/>
              <a:t>If there are too many values, remove last digit and make all values in terms of 10   OR </a:t>
            </a:r>
          </a:p>
          <a:p>
            <a:pPr eaLnBrk="1" hangingPunct="1"/>
            <a:r>
              <a:rPr lang="en-CA" smtClean="0"/>
              <a:t>Split the stems: 1</a:t>
            </a:r>
            <a:r>
              <a:rPr lang="en-CA" baseline="30000" smtClean="0"/>
              <a:t>st</a:t>
            </a:r>
            <a:r>
              <a:rPr lang="en-CA" smtClean="0"/>
              <a:t> half and 2</a:t>
            </a:r>
            <a:r>
              <a:rPr lang="en-CA" baseline="30000" smtClean="0"/>
              <a:t>nd</a:t>
            </a:r>
            <a:r>
              <a:rPr lang="en-CA" smtClean="0"/>
              <a:t> half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08289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How to Make a </a:t>
            </a:r>
            <a:r>
              <a:rPr lang="en-CA" dirty="0" err="1" smtClean="0"/>
              <a:t>Stemplot</a:t>
            </a:r>
            <a:endParaRPr lang="en-CA" dirty="0"/>
          </a:p>
        </p:txBody>
      </p:sp>
      <p:sp>
        <p:nvSpPr>
          <p:cNvPr id="5216" name="Content Placeholder 2"/>
          <p:cNvSpPr>
            <a:spLocks noGrp="1"/>
          </p:cNvSpPr>
          <p:nvPr>
            <p:ph sz="quarter" idx="1"/>
          </p:nvPr>
        </p:nvSpPr>
        <p:spPr>
          <a:xfrm>
            <a:off x="285750" y="928688"/>
            <a:ext cx="8643938" cy="8572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CA" smtClean="0"/>
              <a:t>Ex: The following data indicate the age of the audience in a workshop.  Draw a stem-leaf plot for the data:</a:t>
            </a:r>
          </a:p>
          <a:p>
            <a:pPr eaLnBrk="1" hangingPunct="1">
              <a:buFont typeface="Wingdings" pitchFamily="2" charset="2"/>
              <a:buNone/>
            </a:pPr>
            <a:endParaRPr lang="en-CA" smtClean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85750" y="1857375"/>
          <a:ext cx="3746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73" name="Equation" r:id="rId4" imgW="177492" imgH="177492" progId="Equation.DSMT4">
                  <p:embed/>
                </p:oleObj>
              </mc:Choice>
              <mc:Fallback>
                <p:oleObj name="Equation" r:id="rId4" imgW="177492" imgH="177492" progId="Equation.DSMT4">
                  <p:embed/>
                  <p:pic>
                    <p:nvPicPr>
                      <p:cNvPr id="0" name="Picture 1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1857375"/>
                        <a:ext cx="3746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827088" y="1857375"/>
          <a:ext cx="40163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74" name="Equation" r:id="rId6" imgW="190335" imgH="177646" progId="Equation.DSMT4">
                  <p:embed/>
                </p:oleObj>
              </mc:Choice>
              <mc:Fallback>
                <p:oleObj name="Equation" r:id="rId6" imgW="190335" imgH="177646" progId="Equation.DSMT4">
                  <p:embed/>
                  <p:pic>
                    <p:nvPicPr>
                      <p:cNvPr id="0" name="Picture 1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857375"/>
                        <a:ext cx="401637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330325" y="1870075"/>
          <a:ext cx="42862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75" name="Equation" r:id="rId8" imgW="203024" imgH="164957" progId="Equation.DSMT4">
                  <p:embed/>
                </p:oleObj>
              </mc:Choice>
              <mc:Fallback>
                <p:oleObj name="Equation" r:id="rId8" imgW="203024" imgH="164957" progId="Equation.DSMT4">
                  <p:embed/>
                  <p:pic>
                    <p:nvPicPr>
                      <p:cNvPr id="0" name="Picture 1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325" y="1870075"/>
                        <a:ext cx="42862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898650" y="1857375"/>
          <a:ext cx="4016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76" name="Equation" r:id="rId10" imgW="190335" imgH="177646" progId="Equation.DSMT4">
                  <p:embed/>
                </p:oleObj>
              </mc:Choice>
              <mc:Fallback>
                <p:oleObj name="Equation" r:id="rId10" imgW="190335" imgH="177646" progId="Equation.DSMT4">
                  <p:embed/>
                  <p:pic>
                    <p:nvPicPr>
                      <p:cNvPr id="0" name="Picture 1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1857375"/>
                        <a:ext cx="401638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428875" y="1857375"/>
          <a:ext cx="3746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77" name="Equation" r:id="rId12" imgW="177492" imgH="177492" progId="Equation.DSMT4">
                  <p:embed/>
                </p:oleObj>
              </mc:Choice>
              <mc:Fallback>
                <p:oleObj name="Equation" r:id="rId12" imgW="177492" imgH="177492" progId="Equation.DSMT4">
                  <p:embed/>
                  <p:pic>
                    <p:nvPicPr>
                      <p:cNvPr id="0" name="Picture 1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75" y="1857375"/>
                        <a:ext cx="3746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955925" y="1870075"/>
          <a:ext cx="42862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78" name="Equation" r:id="rId14" imgW="203024" imgH="164957" progId="Equation.DSMT4">
                  <p:embed/>
                </p:oleObj>
              </mc:Choice>
              <mc:Fallback>
                <p:oleObj name="Equation" r:id="rId14" imgW="203024" imgH="164957" progId="Equation.DSMT4">
                  <p:embed/>
                  <p:pic>
                    <p:nvPicPr>
                      <p:cNvPr id="0" name="Picture 1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5925" y="1870075"/>
                        <a:ext cx="42862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500438" y="1857375"/>
          <a:ext cx="3746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79" name="Equation" r:id="rId16" imgW="177492" imgH="177492" progId="Equation.DSMT4">
                  <p:embed/>
                </p:oleObj>
              </mc:Choice>
              <mc:Fallback>
                <p:oleObj name="Equation" r:id="rId16" imgW="177492" imgH="177492" progId="Equation.DSMT4">
                  <p:embed/>
                  <p:pic>
                    <p:nvPicPr>
                      <p:cNvPr id="0" name="Picture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8" y="1857375"/>
                        <a:ext cx="3746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4027488" y="1870075"/>
          <a:ext cx="42862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80" name="Equation" r:id="rId18" imgW="203024" imgH="164957" progId="Equation.DSMT4">
                  <p:embed/>
                </p:oleObj>
              </mc:Choice>
              <mc:Fallback>
                <p:oleObj name="Equation" r:id="rId18" imgW="203024" imgH="164957" progId="Equation.DSMT4">
                  <p:embed/>
                  <p:pic>
                    <p:nvPicPr>
                      <p:cNvPr id="0" name="Picture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488" y="1870075"/>
                        <a:ext cx="42862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4545013" y="1857375"/>
          <a:ext cx="4286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81" name="Equation" r:id="rId20" imgW="202936" imgH="177569" progId="Equation.DSMT4">
                  <p:embed/>
                </p:oleObj>
              </mc:Choice>
              <mc:Fallback>
                <p:oleObj name="Equation" r:id="rId20" imgW="202936" imgH="177569" progId="Equation.DSMT4">
                  <p:embed/>
                  <p:pic>
                    <p:nvPicPr>
                      <p:cNvPr id="0" name="Picture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5013" y="1857375"/>
                        <a:ext cx="42862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5113338" y="1857375"/>
          <a:ext cx="40163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82" name="Equation" r:id="rId22" imgW="190335" imgH="177646" progId="Equation.DSMT4">
                  <p:embed/>
                </p:oleObj>
              </mc:Choice>
              <mc:Fallback>
                <p:oleObj name="Equation" r:id="rId22" imgW="190335" imgH="177646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3338" y="1857375"/>
                        <a:ext cx="401637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5616575" y="1857375"/>
          <a:ext cx="4286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83" name="Equation" r:id="rId24" imgW="202936" imgH="177569" progId="Equation.DSMT4">
                  <p:embed/>
                </p:oleObj>
              </mc:Choice>
              <mc:Fallback>
                <p:oleObj name="Equation" r:id="rId24" imgW="202936" imgH="177569" progId="Equation.DSMT4">
                  <p:embed/>
                  <p:pic>
                    <p:nvPicPr>
                      <p:cNvPr id="0" name="Picture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6575" y="1857375"/>
                        <a:ext cx="42862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6184900" y="1857375"/>
          <a:ext cx="4016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84" name="Equation" r:id="rId26" imgW="190335" imgH="177646" progId="Equation.DSMT4">
                  <p:embed/>
                </p:oleObj>
              </mc:Choice>
              <mc:Fallback>
                <p:oleObj name="Equation" r:id="rId26" imgW="190335" imgH="177646" progId="Equation.DSMT4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4900" y="1857375"/>
                        <a:ext cx="401638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6688138" y="1857375"/>
          <a:ext cx="4286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85" name="Equation" r:id="rId28" imgW="202936" imgH="177569" progId="Equation.DSMT4">
                  <p:embed/>
                </p:oleObj>
              </mc:Choice>
              <mc:Fallback>
                <p:oleObj name="Equation" r:id="rId28" imgW="202936" imgH="177569" progId="Equation.DSMT4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138" y="1857375"/>
                        <a:ext cx="42862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7256463" y="1870075"/>
          <a:ext cx="401637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86" name="Equation" r:id="rId30" imgW="190335" imgH="164957" progId="Equation.DSMT4">
                  <p:embed/>
                </p:oleObj>
              </mc:Choice>
              <mc:Fallback>
                <p:oleObj name="Equation" r:id="rId30" imgW="190335" imgH="164957" progId="Equation.DSMT4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6463" y="1870075"/>
                        <a:ext cx="401637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7773988" y="1857375"/>
          <a:ext cx="40163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87" name="Equation" r:id="rId32" imgW="190335" imgH="177646" progId="Equation.DSMT4">
                  <p:embed/>
                </p:oleObj>
              </mc:Choice>
              <mc:Fallback>
                <p:oleObj name="Equation" r:id="rId32" imgW="190335" imgH="177646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3988" y="1857375"/>
                        <a:ext cx="401637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/>
        </p:nvGraphicFramePr>
        <p:xfrm>
          <a:off x="8328025" y="1857375"/>
          <a:ext cx="4016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88" name="Equation" r:id="rId34" imgW="190335" imgH="177646" progId="Equation.DSMT4">
                  <p:embed/>
                </p:oleObj>
              </mc:Choice>
              <mc:Fallback>
                <p:oleObj name="Equation" r:id="rId34" imgW="190335" imgH="177646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8025" y="1857375"/>
                        <a:ext cx="401638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8" name="Object 18"/>
          <p:cNvGraphicFramePr>
            <a:graphicFrameLocks noChangeAspect="1"/>
          </p:cNvGraphicFramePr>
          <p:nvPr/>
        </p:nvGraphicFramePr>
        <p:xfrm>
          <a:off x="273050" y="2286000"/>
          <a:ext cx="4016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89" name="Equation" r:id="rId36" imgW="190335" imgH="177646" progId="Equation.DSMT4">
                  <p:embed/>
                </p:oleObj>
              </mc:Choice>
              <mc:Fallback>
                <p:oleObj name="Equation" r:id="rId36" imgW="190335" imgH="177646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" y="2286000"/>
                        <a:ext cx="401638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9" name="Object 19"/>
          <p:cNvGraphicFramePr>
            <a:graphicFrameLocks noChangeAspect="1"/>
          </p:cNvGraphicFramePr>
          <p:nvPr/>
        </p:nvGraphicFramePr>
        <p:xfrm>
          <a:off x="827088" y="2286000"/>
          <a:ext cx="40163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90" name="Equation" r:id="rId38" imgW="190335" imgH="177646" progId="Equation.DSMT4">
                  <p:embed/>
                </p:oleObj>
              </mc:Choice>
              <mc:Fallback>
                <p:oleObj name="Equation" r:id="rId38" imgW="190335" imgH="177646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286000"/>
                        <a:ext cx="401637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0" name="Object 20"/>
          <p:cNvGraphicFramePr>
            <a:graphicFrameLocks noChangeAspect="1"/>
          </p:cNvGraphicFramePr>
          <p:nvPr/>
        </p:nvGraphicFramePr>
        <p:xfrm>
          <a:off x="1330325" y="2286000"/>
          <a:ext cx="4286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91" name="Equation" r:id="rId40" imgW="202936" imgH="177569" progId="Equation.DSMT4">
                  <p:embed/>
                </p:oleObj>
              </mc:Choice>
              <mc:Fallback>
                <p:oleObj name="Equation" r:id="rId40" imgW="202936" imgH="177569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325" y="2286000"/>
                        <a:ext cx="42862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1" name="Object 21"/>
          <p:cNvGraphicFramePr>
            <a:graphicFrameLocks noChangeAspect="1"/>
          </p:cNvGraphicFramePr>
          <p:nvPr/>
        </p:nvGraphicFramePr>
        <p:xfrm>
          <a:off x="1911350" y="2286000"/>
          <a:ext cx="3746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92" name="Equation" r:id="rId42" imgW="177492" imgH="177492" progId="Equation.DSMT4">
                  <p:embed/>
                </p:oleObj>
              </mc:Choice>
              <mc:Fallback>
                <p:oleObj name="Equation" r:id="rId42" imgW="177492" imgH="177492" progId="Equation.DSMT4">
                  <p:embed/>
                  <p:pic>
                    <p:nvPicPr>
                      <p:cNvPr id="0" name="Picture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1350" y="2286000"/>
                        <a:ext cx="3746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2" name="Object 22"/>
          <p:cNvGraphicFramePr>
            <a:graphicFrameLocks noChangeAspect="1"/>
          </p:cNvGraphicFramePr>
          <p:nvPr/>
        </p:nvGraphicFramePr>
        <p:xfrm>
          <a:off x="2403475" y="2286000"/>
          <a:ext cx="4270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93" name="Equation" r:id="rId44" imgW="202936" imgH="177569" progId="Equation.DSMT4">
                  <p:embed/>
                </p:oleObj>
              </mc:Choice>
              <mc:Fallback>
                <p:oleObj name="Equation" r:id="rId44" imgW="202936" imgH="177569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3475" y="2286000"/>
                        <a:ext cx="427038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3" name="Object 23"/>
          <p:cNvGraphicFramePr>
            <a:graphicFrameLocks noChangeAspect="1"/>
          </p:cNvGraphicFramePr>
          <p:nvPr/>
        </p:nvGraphicFramePr>
        <p:xfrm>
          <a:off x="2955925" y="2286000"/>
          <a:ext cx="4286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94" name="Equation" r:id="rId46" imgW="202936" imgH="177569" progId="Equation.DSMT4">
                  <p:embed/>
                </p:oleObj>
              </mc:Choice>
              <mc:Fallback>
                <p:oleObj name="Equation" r:id="rId46" imgW="202936" imgH="177569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5925" y="2286000"/>
                        <a:ext cx="42862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4" name="Object 24"/>
          <p:cNvGraphicFramePr>
            <a:graphicFrameLocks noChangeAspect="1"/>
          </p:cNvGraphicFramePr>
          <p:nvPr/>
        </p:nvGraphicFramePr>
        <p:xfrm>
          <a:off x="3500438" y="2286000"/>
          <a:ext cx="3746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95" name="Equation" r:id="rId48" imgW="177492" imgH="177492" progId="Equation.DSMT4">
                  <p:embed/>
                </p:oleObj>
              </mc:Choice>
              <mc:Fallback>
                <p:oleObj name="Equation" r:id="rId48" imgW="177492" imgH="177492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8" y="2286000"/>
                        <a:ext cx="3746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5" name="Object 25"/>
          <p:cNvGraphicFramePr>
            <a:graphicFrameLocks noChangeAspect="1"/>
          </p:cNvGraphicFramePr>
          <p:nvPr/>
        </p:nvGraphicFramePr>
        <p:xfrm>
          <a:off x="4027488" y="2286000"/>
          <a:ext cx="4286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96" name="Equation" r:id="rId49" imgW="202936" imgH="177569" progId="Equation.DSMT4">
                  <p:embed/>
                </p:oleObj>
              </mc:Choice>
              <mc:Fallback>
                <p:oleObj name="Equation" r:id="rId49" imgW="202936" imgH="177569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488" y="2286000"/>
                        <a:ext cx="42862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6" name="Object 26"/>
          <p:cNvGraphicFramePr>
            <a:graphicFrameLocks noChangeAspect="1"/>
          </p:cNvGraphicFramePr>
          <p:nvPr/>
        </p:nvGraphicFramePr>
        <p:xfrm>
          <a:off x="4545013" y="2286000"/>
          <a:ext cx="4286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97" name="Equation" r:id="rId51" imgW="202936" imgH="177569" progId="Equation.DSMT4">
                  <p:embed/>
                </p:oleObj>
              </mc:Choice>
              <mc:Fallback>
                <p:oleObj name="Equation" r:id="rId51" imgW="202936" imgH="177569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5013" y="2286000"/>
                        <a:ext cx="42862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7" name="Object 27"/>
          <p:cNvGraphicFramePr>
            <a:graphicFrameLocks noChangeAspect="1"/>
          </p:cNvGraphicFramePr>
          <p:nvPr/>
        </p:nvGraphicFramePr>
        <p:xfrm>
          <a:off x="5126038" y="2286000"/>
          <a:ext cx="3746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98" name="Equation" r:id="rId53" imgW="177492" imgH="177492" progId="Equation.DSMT4">
                  <p:embed/>
                </p:oleObj>
              </mc:Choice>
              <mc:Fallback>
                <p:oleObj name="Equation" r:id="rId53" imgW="177492" imgH="177492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6038" y="2286000"/>
                        <a:ext cx="3746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8" name="Object 28"/>
          <p:cNvGraphicFramePr>
            <a:graphicFrameLocks noChangeAspect="1"/>
          </p:cNvGraphicFramePr>
          <p:nvPr/>
        </p:nvGraphicFramePr>
        <p:xfrm>
          <a:off x="5616575" y="2286000"/>
          <a:ext cx="4286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99" name="Equation" r:id="rId55" imgW="202936" imgH="177569" progId="Equation.DSMT4">
                  <p:embed/>
                </p:oleObj>
              </mc:Choice>
              <mc:Fallback>
                <p:oleObj name="Equation" r:id="rId55" imgW="202936" imgH="177569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6575" y="2286000"/>
                        <a:ext cx="42862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9" name="Object 29"/>
          <p:cNvGraphicFramePr>
            <a:graphicFrameLocks noChangeAspect="1"/>
          </p:cNvGraphicFramePr>
          <p:nvPr/>
        </p:nvGraphicFramePr>
        <p:xfrm>
          <a:off x="6184900" y="2298700"/>
          <a:ext cx="401638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00" name="Equation" r:id="rId57" imgW="190335" imgH="164957" progId="Equation.DSMT4">
                  <p:embed/>
                </p:oleObj>
              </mc:Choice>
              <mc:Fallback>
                <p:oleObj name="Equation" r:id="rId57" imgW="190335" imgH="164957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4900" y="2298700"/>
                        <a:ext cx="401638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50" name="Object 30"/>
          <p:cNvGraphicFramePr>
            <a:graphicFrameLocks noChangeAspect="1"/>
          </p:cNvGraphicFramePr>
          <p:nvPr/>
        </p:nvGraphicFramePr>
        <p:xfrm>
          <a:off x="6688138" y="2286000"/>
          <a:ext cx="4286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01" name="Equation" r:id="rId59" imgW="202936" imgH="177569" progId="Equation.DSMT4">
                  <p:embed/>
                </p:oleObj>
              </mc:Choice>
              <mc:Fallback>
                <p:oleObj name="Equation" r:id="rId59" imgW="202936" imgH="177569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138" y="2286000"/>
                        <a:ext cx="42862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51" name="Object 31"/>
          <p:cNvGraphicFramePr>
            <a:graphicFrameLocks noChangeAspect="1"/>
          </p:cNvGraphicFramePr>
          <p:nvPr/>
        </p:nvGraphicFramePr>
        <p:xfrm>
          <a:off x="7256463" y="2286000"/>
          <a:ext cx="40163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02" name="Equation" r:id="rId61" imgW="190335" imgH="177646" progId="Equation.DSMT4">
                  <p:embed/>
                </p:oleObj>
              </mc:Choice>
              <mc:Fallback>
                <p:oleObj name="Equation" r:id="rId61" imgW="190335" imgH="177646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6463" y="2286000"/>
                        <a:ext cx="401637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52" name="Object 32"/>
          <p:cNvGraphicFramePr>
            <a:graphicFrameLocks noChangeAspect="1"/>
          </p:cNvGraphicFramePr>
          <p:nvPr/>
        </p:nvGraphicFramePr>
        <p:xfrm>
          <a:off x="7786688" y="2286000"/>
          <a:ext cx="3746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03" name="Equation" r:id="rId63" imgW="177492" imgH="177492" progId="Equation.DSMT4">
                  <p:embed/>
                </p:oleObj>
              </mc:Choice>
              <mc:Fallback>
                <p:oleObj name="Equation" r:id="rId63" imgW="177492" imgH="177492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6688" y="2286000"/>
                        <a:ext cx="3746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53" name="Object 33"/>
          <p:cNvGraphicFramePr>
            <a:graphicFrameLocks noChangeAspect="1"/>
          </p:cNvGraphicFramePr>
          <p:nvPr/>
        </p:nvGraphicFramePr>
        <p:xfrm>
          <a:off x="8328025" y="2286000"/>
          <a:ext cx="4016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04" name="Equation" r:id="rId65" imgW="190335" imgH="177646" progId="Equation.DSMT4">
                  <p:embed/>
                </p:oleObj>
              </mc:Choice>
              <mc:Fallback>
                <p:oleObj name="Equation" r:id="rId65" imgW="190335" imgH="177646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8025" y="2286000"/>
                        <a:ext cx="401638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14313" y="2894013"/>
            <a:ext cx="2630487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900" b="1">
                <a:solidFill>
                  <a:srgbClr val="FF0000"/>
                </a:solidFill>
                <a:latin typeface="Century Schoolbook" pitchFamily="18" charset="0"/>
              </a:rPr>
              <a:t>Take the tens digit </a:t>
            </a:r>
            <a:br>
              <a:rPr lang="en-CA" sz="1900" b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1900" b="1">
                <a:solidFill>
                  <a:srgbClr val="FF0000"/>
                </a:solidFill>
                <a:latin typeface="Century Schoolbook" pitchFamily="18" charset="0"/>
              </a:rPr>
              <a:t>to form the stem</a:t>
            </a:r>
          </a:p>
        </p:txBody>
      </p:sp>
      <p:graphicFrame>
        <p:nvGraphicFramePr>
          <p:cNvPr id="37" name="Object 34"/>
          <p:cNvGraphicFramePr>
            <a:graphicFrameLocks noChangeAspect="1"/>
          </p:cNvGraphicFramePr>
          <p:nvPr/>
        </p:nvGraphicFramePr>
        <p:xfrm>
          <a:off x="3357563" y="3230563"/>
          <a:ext cx="29845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05" name="Equation" r:id="rId67" imgW="88707" imgH="164742" progId="Equation.DSMT4">
                  <p:embed/>
                </p:oleObj>
              </mc:Choice>
              <mc:Fallback>
                <p:oleObj name="Equation" r:id="rId67" imgW="88707" imgH="164742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63" y="3230563"/>
                        <a:ext cx="298450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5"/>
          <p:cNvGraphicFramePr>
            <a:graphicFrameLocks noChangeAspect="1"/>
          </p:cNvGraphicFramePr>
          <p:nvPr/>
        </p:nvGraphicFramePr>
        <p:xfrm>
          <a:off x="3303588" y="3857625"/>
          <a:ext cx="42703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06" name="Equation" r:id="rId69" imgW="126780" imgH="164814" progId="Equation.DSMT4">
                  <p:embed/>
                </p:oleObj>
              </mc:Choice>
              <mc:Fallback>
                <p:oleObj name="Equation" r:id="rId69" imgW="126780" imgH="164814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3588" y="3857625"/>
                        <a:ext cx="427037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6"/>
          <p:cNvGraphicFramePr>
            <a:graphicFrameLocks noChangeAspect="1"/>
          </p:cNvGraphicFramePr>
          <p:nvPr/>
        </p:nvGraphicFramePr>
        <p:xfrm>
          <a:off x="3330575" y="4567238"/>
          <a:ext cx="384175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07" name="Equation" r:id="rId71" imgW="114102" imgH="177492" progId="Equation.DSMT4">
                  <p:embed/>
                </p:oleObj>
              </mc:Choice>
              <mc:Fallback>
                <p:oleObj name="Equation" r:id="rId71" imgW="114102" imgH="177492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575" y="4567238"/>
                        <a:ext cx="384175" cy="598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7"/>
          <p:cNvGraphicFramePr>
            <a:graphicFrameLocks noChangeAspect="1"/>
          </p:cNvGraphicFramePr>
          <p:nvPr/>
        </p:nvGraphicFramePr>
        <p:xfrm>
          <a:off x="3303588" y="5302250"/>
          <a:ext cx="42703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08" name="Equation" r:id="rId73" imgW="126780" imgH="164814" progId="Equation.DSMT4">
                  <p:embed/>
                </p:oleObj>
              </mc:Choice>
              <mc:Fallback>
                <p:oleObj name="Equation" r:id="rId73" imgW="126780" imgH="164814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3588" y="5302250"/>
                        <a:ext cx="427037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38"/>
          <p:cNvGraphicFramePr>
            <a:graphicFrameLocks noChangeAspect="1"/>
          </p:cNvGraphicFramePr>
          <p:nvPr/>
        </p:nvGraphicFramePr>
        <p:xfrm>
          <a:off x="3330575" y="5973763"/>
          <a:ext cx="384175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09" name="Equation" r:id="rId75" imgW="114102" imgH="177492" progId="Equation.DSMT4">
                  <p:embed/>
                </p:oleObj>
              </mc:Choice>
              <mc:Fallback>
                <p:oleObj name="Equation" r:id="rId75" imgW="114102" imgH="177492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575" y="5973763"/>
                        <a:ext cx="384175" cy="598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214313" y="3608388"/>
            <a:ext cx="2705100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900" b="1">
                <a:solidFill>
                  <a:srgbClr val="FF0000"/>
                </a:solidFill>
                <a:latin typeface="Century Schoolbook" pitchFamily="18" charset="0"/>
              </a:rPr>
              <a:t>The “ONES” digit</a:t>
            </a:r>
          </a:p>
          <a:p>
            <a:pPr eaLnBrk="1" hangingPunct="1"/>
            <a:r>
              <a:rPr lang="en-CA" sz="1900" b="1">
                <a:solidFill>
                  <a:srgbClr val="FF0000"/>
                </a:solidFill>
                <a:latin typeface="Century Schoolbook" pitchFamily="18" charset="0"/>
              </a:rPr>
              <a:t>is used to fill in the </a:t>
            </a:r>
            <a:br>
              <a:rPr lang="en-CA" sz="1900" b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1900" b="1">
                <a:solidFill>
                  <a:srgbClr val="FF0000"/>
                </a:solidFill>
                <a:latin typeface="Century Schoolbook" pitchFamily="18" charset="0"/>
              </a:rPr>
              <a:t>plot</a:t>
            </a:r>
          </a:p>
        </p:txBody>
      </p:sp>
      <p:graphicFrame>
        <p:nvGraphicFramePr>
          <p:cNvPr id="43" name="Object 39"/>
          <p:cNvGraphicFramePr>
            <a:graphicFrameLocks noChangeAspect="1"/>
          </p:cNvGraphicFramePr>
          <p:nvPr/>
        </p:nvGraphicFramePr>
        <p:xfrm>
          <a:off x="428625" y="1857375"/>
          <a:ext cx="2667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10" name="Equation" r:id="rId77" imgW="126725" imgH="177415" progId="Equation.DSMT4">
                  <p:embed/>
                </p:oleObj>
              </mc:Choice>
              <mc:Fallback>
                <p:oleObj name="Equation" r:id="rId77" imgW="126725" imgH="177415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1857375"/>
                        <a:ext cx="2667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214313" y="4714875"/>
            <a:ext cx="2601912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900" b="1">
                <a:solidFill>
                  <a:srgbClr val="FF0000"/>
                </a:solidFill>
                <a:latin typeface="Century Schoolbook" pitchFamily="18" charset="0"/>
              </a:rPr>
              <a:t>The smaller digit</a:t>
            </a:r>
          </a:p>
          <a:p>
            <a:pPr eaLnBrk="1" hangingPunct="1"/>
            <a:r>
              <a:rPr lang="en-CA" sz="1900" b="1">
                <a:solidFill>
                  <a:srgbClr val="FF0000"/>
                </a:solidFill>
                <a:latin typeface="Century Schoolbook" pitchFamily="18" charset="0"/>
              </a:rPr>
              <a:t>on the left and the</a:t>
            </a:r>
          </a:p>
          <a:p>
            <a:pPr eaLnBrk="1" hangingPunct="1"/>
            <a:r>
              <a:rPr lang="en-CA" sz="1900" b="1">
                <a:solidFill>
                  <a:srgbClr val="FF0000"/>
                </a:solidFill>
                <a:latin typeface="Century Schoolbook" pitchFamily="18" charset="0"/>
              </a:rPr>
              <a:t>bigger on the right</a:t>
            </a:r>
          </a:p>
        </p:txBody>
      </p:sp>
      <p:graphicFrame>
        <p:nvGraphicFramePr>
          <p:cNvPr id="48" name="Object 40"/>
          <p:cNvGraphicFramePr>
            <a:graphicFrameLocks noChangeAspect="1"/>
          </p:cNvGraphicFramePr>
          <p:nvPr/>
        </p:nvGraphicFramePr>
        <p:xfrm>
          <a:off x="3662363" y="3357563"/>
          <a:ext cx="2667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11" name="Equation" r:id="rId79" imgW="126725" imgH="177415" progId="Equation.DSMT4">
                  <p:embed/>
                </p:oleObj>
              </mc:Choice>
              <mc:Fallback>
                <p:oleObj name="Equation" r:id="rId79" imgW="126725" imgH="177415" progId="Equation.DSMT4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2363" y="3357563"/>
                        <a:ext cx="2667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41"/>
          <p:cNvGraphicFramePr>
            <a:graphicFrameLocks noChangeAspect="1"/>
          </p:cNvGraphicFramePr>
          <p:nvPr/>
        </p:nvGraphicFramePr>
        <p:xfrm>
          <a:off x="1000125" y="1857375"/>
          <a:ext cx="23971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12" name="Equation" r:id="rId80" imgW="114102" imgH="177492" progId="Equation.DSMT4">
                  <p:embed/>
                </p:oleObj>
              </mc:Choice>
              <mc:Fallback>
                <p:oleObj name="Equation" r:id="rId80" imgW="114102" imgH="177492" progId="Equation.DSMT4">
                  <p:embed/>
                  <p:pic>
                    <p:nvPicPr>
                      <p:cNvPr id="0" name="Picture 2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1857375"/>
                        <a:ext cx="23971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42"/>
          <p:cNvGraphicFramePr>
            <a:graphicFrameLocks noChangeAspect="1"/>
          </p:cNvGraphicFramePr>
          <p:nvPr/>
        </p:nvGraphicFramePr>
        <p:xfrm>
          <a:off x="3643313" y="4643438"/>
          <a:ext cx="2397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13" name="Equation" r:id="rId82" imgW="114102" imgH="177492" progId="Equation.DSMT4">
                  <p:embed/>
                </p:oleObj>
              </mc:Choice>
              <mc:Fallback>
                <p:oleObj name="Equation" r:id="rId82" imgW="114102" imgH="177492" progId="Equation.DSMT4">
                  <p:embed/>
                  <p:pic>
                    <p:nvPicPr>
                      <p:cNvPr id="0" name="Picture 2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13" y="4643438"/>
                        <a:ext cx="239712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43"/>
          <p:cNvGraphicFramePr>
            <a:graphicFrameLocks noChangeAspect="1"/>
          </p:cNvGraphicFramePr>
          <p:nvPr/>
        </p:nvGraphicFramePr>
        <p:xfrm>
          <a:off x="1500188" y="1857375"/>
          <a:ext cx="26670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14" name="Equation" r:id="rId84" imgW="126780" imgH="164814" progId="Equation.DSMT4">
                  <p:embed/>
                </p:oleObj>
              </mc:Choice>
              <mc:Fallback>
                <p:oleObj name="Equation" r:id="rId84" imgW="126780" imgH="164814" progId="Equation.DSMT4">
                  <p:embed/>
                  <p:pic>
                    <p:nvPicPr>
                      <p:cNvPr id="0" name="Picture 2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88" y="1857375"/>
                        <a:ext cx="266700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44"/>
          <p:cNvGraphicFramePr>
            <a:graphicFrameLocks noChangeAspect="1"/>
          </p:cNvGraphicFramePr>
          <p:nvPr/>
        </p:nvGraphicFramePr>
        <p:xfrm>
          <a:off x="3643313" y="4000500"/>
          <a:ext cx="266700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15" name="Equation" r:id="rId86" imgW="126780" imgH="164814" progId="Equation.DSMT4">
                  <p:embed/>
                </p:oleObj>
              </mc:Choice>
              <mc:Fallback>
                <p:oleObj name="Equation" r:id="rId86" imgW="126780" imgH="164814" progId="Equation.DSMT4">
                  <p:embed/>
                  <p:pic>
                    <p:nvPicPr>
                      <p:cNvPr id="0" name="Picture 2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13" y="4000500"/>
                        <a:ext cx="266700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45"/>
          <p:cNvGraphicFramePr>
            <a:graphicFrameLocks noChangeAspect="1"/>
          </p:cNvGraphicFramePr>
          <p:nvPr/>
        </p:nvGraphicFramePr>
        <p:xfrm>
          <a:off x="2071688" y="1857375"/>
          <a:ext cx="26670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16" name="Equation" r:id="rId88" imgW="126780" imgH="164814" progId="Equation.DSMT4">
                  <p:embed/>
                </p:oleObj>
              </mc:Choice>
              <mc:Fallback>
                <p:oleObj name="Equation" r:id="rId88" imgW="126780" imgH="164814" progId="Equation.DSMT4">
                  <p:embed/>
                  <p:pic>
                    <p:nvPicPr>
                      <p:cNvPr id="0" name="Picture 2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88" y="1857375"/>
                        <a:ext cx="266700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46"/>
          <p:cNvGraphicFramePr>
            <a:graphicFrameLocks noChangeAspect="1"/>
          </p:cNvGraphicFramePr>
          <p:nvPr/>
        </p:nvGraphicFramePr>
        <p:xfrm>
          <a:off x="3643313" y="4643438"/>
          <a:ext cx="5064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17" name="Equation" r:id="rId89" imgW="241091" imgH="177646" progId="Equation.DSMT4">
                  <p:embed/>
                </p:oleObj>
              </mc:Choice>
              <mc:Fallback>
                <p:oleObj name="Equation" r:id="rId89" imgW="241091" imgH="177646" progId="Equation.DSMT4">
                  <p:embed/>
                  <p:pic>
                    <p:nvPicPr>
                      <p:cNvPr id="0" name="Picture 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13" y="4643438"/>
                        <a:ext cx="506412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47"/>
          <p:cNvGraphicFramePr>
            <a:graphicFrameLocks noChangeAspect="1"/>
          </p:cNvGraphicFramePr>
          <p:nvPr/>
        </p:nvGraphicFramePr>
        <p:xfrm>
          <a:off x="2584450" y="1857375"/>
          <a:ext cx="239713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18" name="Equation" r:id="rId91" imgW="114102" imgH="177492" progId="Equation.DSMT4">
                  <p:embed/>
                </p:oleObj>
              </mc:Choice>
              <mc:Fallback>
                <p:oleObj name="Equation" r:id="rId91" imgW="114102" imgH="177492" progId="Equation.DSMT4">
                  <p:embed/>
                  <p:pic>
                    <p:nvPicPr>
                      <p:cNvPr id="0" name="Picture 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1857375"/>
                        <a:ext cx="239713" cy="376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48"/>
          <p:cNvGraphicFramePr>
            <a:graphicFrameLocks noChangeAspect="1"/>
          </p:cNvGraphicFramePr>
          <p:nvPr/>
        </p:nvGraphicFramePr>
        <p:xfrm>
          <a:off x="3903663" y="3357563"/>
          <a:ext cx="2397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19" name="Equation" r:id="rId93" imgW="114102" imgH="177492" progId="Equation.DSMT4">
                  <p:embed/>
                </p:oleObj>
              </mc:Choice>
              <mc:Fallback>
                <p:oleObj name="Equation" r:id="rId93" imgW="114102" imgH="177492" progId="Equation.DSMT4">
                  <p:embed/>
                  <p:pic>
                    <p:nvPicPr>
                      <p:cNvPr id="0" name="Picture 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3663" y="3357563"/>
                        <a:ext cx="239712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49"/>
          <p:cNvGraphicFramePr>
            <a:graphicFrameLocks noChangeAspect="1"/>
          </p:cNvGraphicFramePr>
          <p:nvPr/>
        </p:nvGraphicFramePr>
        <p:xfrm>
          <a:off x="3117850" y="1863725"/>
          <a:ext cx="266700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0" name="Equation" r:id="rId95" imgW="126780" imgH="164814" progId="Equation.DSMT4">
                  <p:embed/>
                </p:oleObj>
              </mc:Choice>
              <mc:Fallback>
                <p:oleObj name="Equation" r:id="rId95" imgW="126780" imgH="164814" progId="Equation.DSMT4">
                  <p:embed/>
                  <p:pic>
                    <p:nvPicPr>
                      <p:cNvPr id="0" name="Picture 2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850" y="1863725"/>
                        <a:ext cx="266700" cy="350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0"/>
          <p:cNvGraphicFramePr>
            <a:graphicFrameLocks noChangeAspect="1"/>
          </p:cNvGraphicFramePr>
          <p:nvPr/>
        </p:nvGraphicFramePr>
        <p:xfrm>
          <a:off x="3662363" y="5432425"/>
          <a:ext cx="266700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1" name="Equation" r:id="rId97" imgW="126780" imgH="164814" progId="Equation.DSMT4">
                  <p:embed/>
                </p:oleObj>
              </mc:Choice>
              <mc:Fallback>
                <p:oleObj name="Equation" r:id="rId97" imgW="126780" imgH="164814" progId="Equation.DSMT4">
                  <p:embed/>
                  <p:pic>
                    <p:nvPicPr>
                      <p:cNvPr id="0" name="Picture 2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2363" y="5432425"/>
                        <a:ext cx="266700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51"/>
          <p:cNvGraphicFramePr>
            <a:graphicFrameLocks noChangeAspect="1"/>
          </p:cNvGraphicFramePr>
          <p:nvPr/>
        </p:nvGraphicFramePr>
        <p:xfrm>
          <a:off x="3625850" y="1862138"/>
          <a:ext cx="239713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2" name="Equation" r:id="rId99" imgW="114102" imgH="177492" progId="Equation.DSMT4">
                  <p:embed/>
                </p:oleObj>
              </mc:Choice>
              <mc:Fallback>
                <p:oleObj name="Equation" r:id="rId99" imgW="114102" imgH="177492" progId="Equation.DSMT4">
                  <p:embed/>
                  <p:pic>
                    <p:nvPicPr>
                      <p:cNvPr id="0" name="Picture 2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50" y="1862138"/>
                        <a:ext cx="239713" cy="376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52"/>
          <p:cNvGraphicFramePr>
            <a:graphicFrameLocks noChangeAspect="1"/>
          </p:cNvGraphicFramePr>
          <p:nvPr/>
        </p:nvGraphicFramePr>
        <p:xfrm>
          <a:off x="4176713" y="3362325"/>
          <a:ext cx="2397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3" name="Equation" r:id="rId100" imgW="114102" imgH="177492" progId="Equation.DSMT4">
                  <p:embed/>
                </p:oleObj>
              </mc:Choice>
              <mc:Fallback>
                <p:oleObj name="Equation" r:id="rId100" imgW="114102" imgH="177492" progId="Equation.DSMT4">
                  <p:embed/>
                  <p:pic>
                    <p:nvPicPr>
                      <p:cNvPr id="0" name="Picture 2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6713" y="3362325"/>
                        <a:ext cx="239712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53"/>
          <p:cNvGraphicFramePr>
            <a:graphicFrameLocks noChangeAspect="1"/>
          </p:cNvGraphicFramePr>
          <p:nvPr/>
        </p:nvGraphicFramePr>
        <p:xfrm>
          <a:off x="4184650" y="1868488"/>
          <a:ext cx="266700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4" name="Equation" r:id="rId101" imgW="126780" imgH="164814" progId="Equation.DSMT4">
                  <p:embed/>
                </p:oleObj>
              </mc:Choice>
              <mc:Fallback>
                <p:oleObj name="Equation" r:id="rId101" imgW="126780" imgH="164814" progId="Equation.DSMT4">
                  <p:embed/>
                  <p:pic>
                    <p:nvPicPr>
                      <p:cNvPr id="0" name="Picture 2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50" y="1868488"/>
                        <a:ext cx="266700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54"/>
          <p:cNvGraphicFramePr>
            <a:graphicFrameLocks noChangeAspect="1"/>
          </p:cNvGraphicFramePr>
          <p:nvPr/>
        </p:nvGraphicFramePr>
        <p:xfrm>
          <a:off x="3862388" y="3990975"/>
          <a:ext cx="266700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5" name="Equation" r:id="rId102" imgW="126780" imgH="164814" progId="Equation.DSMT4">
                  <p:embed/>
                </p:oleObj>
              </mc:Choice>
              <mc:Fallback>
                <p:oleObj name="Equation" r:id="rId102" imgW="126780" imgH="164814" progId="Equation.DSMT4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2388" y="3990975"/>
                        <a:ext cx="266700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55"/>
          <p:cNvGraphicFramePr>
            <a:graphicFrameLocks noChangeAspect="1"/>
          </p:cNvGraphicFramePr>
          <p:nvPr/>
        </p:nvGraphicFramePr>
        <p:xfrm>
          <a:off x="4725988" y="1860550"/>
          <a:ext cx="239712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6" name="Equation" r:id="rId104" imgW="114102" imgH="177492" progId="Equation.DSMT4">
                  <p:embed/>
                </p:oleObj>
              </mc:Choice>
              <mc:Fallback>
                <p:oleObj name="Equation" r:id="rId104" imgW="114102" imgH="177492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5988" y="1860550"/>
                        <a:ext cx="239712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56"/>
          <p:cNvGraphicFramePr>
            <a:graphicFrameLocks noChangeAspect="1"/>
          </p:cNvGraphicFramePr>
          <p:nvPr/>
        </p:nvGraphicFramePr>
        <p:xfrm>
          <a:off x="4175125" y="4010025"/>
          <a:ext cx="23971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7" name="Equation" r:id="rId106" imgW="114102" imgH="177492" progId="Equation.DSMT4">
                  <p:embed/>
                </p:oleObj>
              </mc:Choice>
              <mc:Fallback>
                <p:oleObj name="Equation" r:id="rId106" imgW="114102" imgH="177492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25" y="4010025"/>
                        <a:ext cx="23971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57"/>
          <p:cNvGraphicFramePr>
            <a:graphicFrameLocks noChangeAspect="1"/>
          </p:cNvGraphicFramePr>
          <p:nvPr/>
        </p:nvGraphicFramePr>
        <p:xfrm>
          <a:off x="5264150" y="1858963"/>
          <a:ext cx="266700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8" name="Equation" r:id="rId108" imgW="126780" imgH="164814" progId="Equation.DSMT4">
                  <p:embed/>
                </p:oleObj>
              </mc:Choice>
              <mc:Fallback>
                <p:oleObj name="Equation" r:id="rId108" imgW="126780" imgH="164814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4150" y="1858963"/>
                        <a:ext cx="266700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58"/>
          <p:cNvGraphicFramePr>
            <a:graphicFrameLocks noChangeAspect="1"/>
          </p:cNvGraphicFramePr>
          <p:nvPr/>
        </p:nvGraphicFramePr>
        <p:xfrm>
          <a:off x="4167188" y="4645025"/>
          <a:ext cx="265112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9" name="Equation" r:id="rId109" imgW="126780" imgH="164814" progId="Equation.DSMT4">
                  <p:embed/>
                </p:oleObj>
              </mc:Choice>
              <mc:Fallback>
                <p:oleObj name="Equation" r:id="rId109" imgW="126780" imgH="164814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7188" y="4645025"/>
                        <a:ext cx="265112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59"/>
          <p:cNvGraphicFramePr>
            <a:graphicFrameLocks noChangeAspect="1"/>
          </p:cNvGraphicFramePr>
          <p:nvPr/>
        </p:nvGraphicFramePr>
        <p:xfrm>
          <a:off x="5792788" y="1851025"/>
          <a:ext cx="239712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0" name="Equation" r:id="rId111" imgW="114102" imgH="177492" progId="Equation.DSMT4">
                  <p:embed/>
                </p:oleObj>
              </mc:Choice>
              <mc:Fallback>
                <p:oleObj name="Equation" r:id="rId111" imgW="114102" imgH="177492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2788" y="1851025"/>
                        <a:ext cx="239712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60"/>
          <p:cNvGraphicFramePr>
            <a:graphicFrameLocks noChangeAspect="1"/>
          </p:cNvGraphicFramePr>
          <p:nvPr/>
        </p:nvGraphicFramePr>
        <p:xfrm>
          <a:off x="4489450" y="4000500"/>
          <a:ext cx="23971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1" name="Equation" r:id="rId113" imgW="114102" imgH="177492" progId="Equation.DSMT4">
                  <p:embed/>
                </p:oleObj>
              </mc:Choice>
              <mc:Fallback>
                <p:oleObj name="Equation" r:id="rId113" imgW="114102" imgH="177492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9450" y="4000500"/>
                        <a:ext cx="23971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61"/>
          <p:cNvGraphicFramePr>
            <a:graphicFrameLocks noChangeAspect="1"/>
          </p:cNvGraphicFramePr>
          <p:nvPr/>
        </p:nvGraphicFramePr>
        <p:xfrm>
          <a:off x="6356350" y="1862138"/>
          <a:ext cx="23971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2" name="Equation" r:id="rId115" imgW="114102" imgH="177492" progId="Equation.DSMT4">
                  <p:embed/>
                </p:oleObj>
              </mc:Choice>
              <mc:Fallback>
                <p:oleObj name="Equation" r:id="rId115" imgW="114102" imgH="177492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6350" y="1862138"/>
                        <a:ext cx="23971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62"/>
          <p:cNvGraphicFramePr>
            <a:graphicFrameLocks noChangeAspect="1"/>
          </p:cNvGraphicFramePr>
          <p:nvPr/>
        </p:nvGraphicFramePr>
        <p:xfrm>
          <a:off x="3892550" y="3992563"/>
          <a:ext cx="101441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3" name="Equation" r:id="rId116" imgW="482181" imgH="177646" progId="Equation.DSMT4">
                  <p:embed/>
                </p:oleObj>
              </mc:Choice>
              <mc:Fallback>
                <p:oleObj name="Equation" r:id="rId116" imgW="482181" imgH="177646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550" y="3992563"/>
                        <a:ext cx="101441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63"/>
          <p:cNvGraphicFramePr>
            <a:graphicFrameLocks noChangeAspect="1"/>
          </p:cNvGraphicFramePr>
          <p:nvPr/>
        </p:nvGraphicFramePr>
        <p:xfrm>
          <a:off x="6859588" y="1852613"/>
          <a:ext cx="2667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4" name="Equation" r:id="rId118" imgW="126725" imgH="177415" progId="Equation.DSMT4">
                  <p:embed/>
                </p:oleObj>
              </mc:Choice>
              <mc:Fallback>
                <p:oleObj name="Equation" r:id="rId118" imgW="126725" imgH="177415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9588" y="1852613"/>
                        <a:ext cx="2667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64"/>
          <p:cNvGraphicFramePr>
            <a:graphicFrameLocks noChangeAspect="1"/>
          </p:cNvGraphicFramePr>
          <p:nvPr/>
        </p:nvGraphicFramePr>
        <p:xfrm>
          <a:off x="3883025" y="3997325"/>
          <a:ext cx="125571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5" name="Equation" r:id="rId120" imgW="596641" imgH="177723" progId="Equation.DSMT4">
                  <p:embed/>
                </p:oleObj>
              </mc:Choice>
              <mc:Fallback>
                <p:oleObj name="Equation" r:id="rId120" imgW="596641" imgH="177723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3025" y="3997325"/>
                        <a:ext cx="125571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65"/>
          <p:cNvGraphicFramePr>
            <a:graphicFrameLocks noChangeAspect="1"/>
          </p:cNvGraphicFramePr>
          <p:nvPr/>
        </p:nvGraphicFramePr>
        <p:xfrm>
          <a:off x="7466013" y="1868488"/>
          <a:ext cx="185737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6" name="Equation" r:id="rId122" imgW="88707" imgH="164742" progId="Equation.DSMT4">
                  <p:embed/>
                </p:oleObj>
              </mc:Choice>
              <mc:Fallback>
                <p:oleObj name="Equation" r:id="rId122" imgW="88707" imgH="164742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6013" y="1868488"/>
                        <a:ext cx="185737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66"/>
          <p:cNvGraphicFramePr>
            <a:graphicFrameLocks noChangeAspect="1"/>
          </p:cNvGraphicFramePr>
          <p:nvPr/>
        </p:nvGraphicFramePr>
        <p:xfrm>
          <a:off x="3717925" y="5429250"/>
          <a:ext cx="476250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" name="Equation" r:id="rId124" imgW="228501" imgH="165028" progId="Equation.DSMT4">
                  <p:embed/>
                </p:oleObj>
              </mc:Choice>
              <mc:Fallback>
                <p:oleObj name="Equation" r:id="rId124" imgW="228501" imgH="165028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925" y="5429250"/>
                        <a:ext cx="476250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Object 67"/>
          <p:cNvGraphicFramePr>
            <a:graphicFrameLocks noChangeAspect="1"/>
          </p:cNvGraphicFramePr>
          <p:nvPr/>
        </p:nvGraphicFramePr>
        <p:xfrm>
          <a:off x="7931150" y="1851025"/>
          <a:ext cx="239713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" name="Equation" r:id="rId126" imgW="114102" imgH="177492" progId="Equation.DSMT4">
                  <p:embed/>
                </p:oleObj>
              </mc:Choice>
              <mc:Fallback>
                <p:oleObj name="Equation" r:id="rId126" imgW="114102" imgH="177492" progId="Equation.DSMT4">
                  <p:embed/>
                  <p:pic>
                    <p:nvPicPr>
                      <p:cNvPr id="0" name="Picture 2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1150" y="1851025"/>
                        <a:ext cx="239713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68"/>
          <p:cNvGraphicFramePr>
            <a:graphicFrameLocks noChangeAspect="1"/>
          </p:cNvGraphicFramePr>
          <p:nvPr/>
        </p:nvGraphicFramePr>
        <p:xfrm>
          <a:off x="4425950" y="4637088"/>
          <a:ext cx="2381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" name="Equation" r:id="rId127" imgW="114102" imgH="177492" progId="Equation.DSMT4">
                  <p:embed/>
                </p:oleObj>
              </mc:Choice>
              <mc:Fallback>
                <p:oleObj name="Equation" r:id="rId127" imgW="114102" imgH="177492" progId="Equation.DSMT4">
                  <p:embed/>
                  <p:pic>
                    <p:nvPicPr>
                      <p:cNvPr id="0" name="Picture 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5950" y="4637088"/>
                        <a:ext cx="23812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69"/>
          <p:cNvGraphicFramePr>
            <a:graphicFrameLocks noChangeAspect="1"/>
          </p:cNvGraphicFramePr>
          <p:nvPr/>
        </p:nvGraphicFramePr>
        <p:xfrm>
          <a:off x="8486775" y="1860550"/>
          <a:ext cx="2667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" name="Equation" r:id="rId129" imgW="126725" imgH="177415" progId="Equation.DSMT4">
                  <p:embed/>
                </p:oleObj>
              </mc:Choice>
              <mc:Fallback>
                <p:oleObj name="Equation" r:id="rId129" imgW="126725" imgH="177415" progId="Equation.DSMT4">
                  <p:embed/>
                  <p:pic>
                    <p:nvPicPr>
                      <p:cNvPr id="0" name="Picture 2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86775" y="1860550"/>
                        <a:ext cx="2667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70"/>
          <p:cNvGraphicFramePr>
            <a:graphicFrameLocks noChangeAspect="1"/>
          </p:cNvGraphicFramePr>
          <p:nvPr/>
        </p:nvGraphicFramePr>
        <p:xfrm>
          <a:off x="4659313" y="4627563"/>
          <a:ext cx="2651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" name="Equation" r:id="rId130" imgW="126725" imgH="177415" progId="Equation.DSMT4">
                  <p:embed/>
                </p:oleObj>
              </mc:Choice>
              <mc:Fallback>
                <p:oleObj name="Equation" r:id="rId130" imgW="126725" imgH="177415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313" y="4627563"/>
                        <a:ext cx="265112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71"/>
          <p:cNvGraphicFramePr>
            <a:graphicFrameLocks noChangeAspect="1"/>
          </p:cNvGraphicFramePr>
          <p:nvPr/>
        </p:nvGraphicFramePr>
        <p:xfrm>
          <a:off x="433388" y="2292350"/>
          <a:ext cx="2667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2" name="Equation" r:id="rId132" imgW="126725" imgH="177415" progId="Equation.DSMT4">
                  <p:embed/>
                </p:oleObj>
              </mc:Choice>
              <mc:Fallback>
                <p:oleObj name="Equation" r:id="rId132" imgW="126725" imgH="177415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8" y="2292350"/>
                        <a:ext cx="2667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72"/>
          <p:cNvGraphicFramePr>
            <a:graphicFrameLocks noChangeAspect="1"/>
          </p:cNvGraphicFramePr>
          <p:nvPr/>
        </p:nvGraphicFramePr>
        <p:xfrm>
          <a:off x="4906963" y="4646613"/>
          <a:ext cx="2651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" name="Equation" r:id="rId133" imgW="126725" imgH="177415" progId="Equation.DSMT4">
                  <p:embed/>
                </p:oleObj>
              </mc:Choice>
              <mc:Fallback>
                <p:oleObj name="Equation" r:id="rId133" imgW="126725" imgH="177415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6963" y="4646613"/>
                        <a:ext cx="265112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73"/>
          <p:cNvGraphicFramePr>
            <a:graphicFrameLocks noChangeAspect="1"/>
          </p:cNvGraphicFramePr>
          <p:nvPr/>
        </p:nvGraphicFramePr>
        <p:xfrm>
          <a:off x="974725" y="2282825"/>
          <a:ext cx="23971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" name="Equation" r:id="rId134" imgW="114102" imgH="177492" progId="Equation.DSMT4">
                  <p:embed/>
                </p:oleObj>
              </mc:Choice>
              <mc:Fallback>
                <p:oleObj name="Equation" r:id="rId134" imgW="114102" imgH="177492" progId="Equation.DSMT4">
                  <p:embed/>
                  <p:pic>
                    <p:nvPicPr>
                      <p:cNvPr id="0" name="Picture 2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725" y="2282825"/>
                        <a:ext cx="23971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74"/>
          <p:cNvGraphicFramePr>
            <a:graphicFrameLocks noChangeAspect="1"/>
          </p:cNvGraphicFramePr>
          <p:nvPr/>
        </p:nvGraphicFramePr>
        <p:xfrm>
          <a:off x="3638550" y="4640263"/>
          <a:ext cx="18002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" name="Equation" r:id="rId136" imgW="863225" imgH="177723" progId="Equation.DSMT4">
                  <p:embed/>
                </p:oleObj>
              </mc:Choice>
              <mc:Fallback>
                <p:oleObj name="Equation" r:id="rId136" imgW="863225" imgH="177723" progId="Equation.DSMT4">
                  <p:embed/>
                  <p:pic>
                    <p:nvPicPr>
                      <p:cNvPr id="0" name="Picture 2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4640263"/>
                        <a:ext cx="180022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75"/>
          <p:cNvGraphicFramePr>
            <a:graphicFrameLocks noChangeAspect="1"/>
          </p:cNvGraphicFramePr>
          <p:nvPr/>
        </p:nvGraphicFramePr>
        <p:xfrm>
          <a:off x="1514475" y="2287588"/>
          <a:ext cx="23971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6" name="Equation" r:id="rId138" imgW="114102" imgH="177492" progId="Equation.DSMT4">
                  <p:embed/>
                </p:oleObj>
              </mc:Choice>
              <mc:Fallback>
                <p:oleObj name="Equation" r:id="rId138" imgW="114102" imgH="177492" progId="Equation.DSMT4">
                  <p:embed/>
                  <p:pic>
                    <p:nvPicPr>
                      <p:cNvPr id="0" name="Picture 2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4475" y="2287588"/>
                        <a:ext cx="23971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76"/>
          <p:cNvGraphicFramePr>
            <a:graphicFrameLocks noChangeAspect="1"/>
          </p:cNvGraphicFramePr>
          <p:nvPr/>
        </p:nvGraphicFramePr>
        <p:xfrm>
          <a:off x="5148263" y="4003675"/>
          <a:ext cx="2397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7" name="Equation" r:id="rId140" imgW="114102" imgH="177492" progId="Equation.DSMT4">
                  <p:embed/>
                </p:oleObj>
              </mc:Choice>
              <mc:Fallback>
                <p:oleObj name="Equation" r:id="rId140" imgW="114102" imgH="177492" progId="Equation.DSMT4">
                  <p:embed/>
                  <p:pic>
                    <p:nvPicPr>
                      <p:cNvPr id="0" name="Picture 2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4003675"/>
                        <a:ext cx="239712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Object 77"/>
          <p:cNvGraphicFramePr>
            <a:graphicFrameLocks noChangeAspect="1"/>
          </p:cNvGraphicFramePr>
          <p:nvPr/>
        </p:nvGraphicFramePr>
        <p:xfrm>
          <a:off x="2049463" y="2281238"/>
          <a:ext cx="2397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8" name="Equation" r:id="rId142" imgW="114102" imgH="177492" progId="Equation.DSMT4">
                  <p:embed/>
                </p:oleObj>
              </mc:Choice>
              <mc:Fallback>
                <p:oleObj name="Equation" r:id="rId142" imgW="114102" imgH="177492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463" y="2281238"/>
                        <a:ext cx="239712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78"/>
          <p:cNvGraphicFramePr>
            <a:graphicFrameLocks noChangeAspect="1"/>
          </p:cNvGraphicFramePr>
          <p:nvPr/>
        </p:nvGraphicFramePr>
        <p:xfrm>
          <a:off x="3656013" y="3357563"/>
          <a:ext cx="10064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9" name="Equation" r:id="rId143" imgW="482181" imgH="177646" progId="Equation.DSMT4">
                  <p:embed/>
                </p:oleObj>
              </mc:Choice>
              <mc:Fallback>
                <p:oleObj name="Equation" r:id="rId143" imgW="482181" imgH="177646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6013" y="3357563"/>
                        <a:ext cx="100647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Object 79"/>
          <p:cNvGraphicFramePr>
            <a:graphicFrameLocks noChangeAspect="1"/>
          </p:cNvGraphicFramePr>
          <p:nvPr/>
        </p:nvGraphicFramePr>
        <p:xfrm>
          <a:off x="2571750" y="2284413"/>
          <a:ext cx="2667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0" name="Equation" r:id="rId145" imgW="126725" imgH="177415" progId="Equation.DSMT4">
                  <p:embed/>
                </p:oleObj>
              </mc:Choice>
              <mc:Fallback>
                <p:oleObj name="Equation" r:id="rId145" imgW="126725" imgH="177415" progId="Equation.DSMT4">
                  <p:embed/>
                  <p:pic>
                    <p:nvPicPr>
                      <p:cNvPr id="0" name="Picture 2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2284413"/>
                        <a:ext cx="2667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" name="Object 80"/>
          <p:cNvGraphicFramePr>
            <a:graphicFrameLocks noChangeAspect="1"/>
          </p:cNvGraphicFramePr>
          <p:nvPr/>
        </p:nvGraphicFramePr>
        <p:xfrm>
          <a:off x="3130550" y="2287588"/>
          <a:ext cx="23971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1" name="Equation" r:id="rId147" imgW="114102" imgH="177492" progId="Equation.DSMT4">
                  <p:embed/>
                </p:oleObj>
              </mc:Choice>
              <mc:Fallback>
                <p:oleObj name="Equation" r:id="rId147" imgW="114102" imgH="177492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2287588"/>
                        <a:ext cx="23971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" name="Object 81"/>
          <p:cNvGraphicFramePr>
            <a:graphicFrameLocks noChangeAspect="1"/>
          </p:cNvGraphicFramePr>
          <p:nvPr/>
        </p:nvGraphicFramePr>
        <p:xfrm>
          <a:off x="3622675" y="2290763"/>
          <a:ext cx="2667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2" name="Equation" r:id="rId149" imgW="126725" imgH="177415" progId="Equation.DSMT4">
                  <p:embed/>
                </p:oleObj>
              </mc:Choice>
              <mc:Fallback>
                <p:oleObj name="Equation" r:id="rId149" imgW="126725" imgH="177415" progId="Equation.DSMT4">
                  <p:embed/>
                  <p:pic>
                    <p:nvPicPr>
                      <p:cNvPr id="0" name="Picture 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2675" y="2290763"/>
                        <a:ext cx="2667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" name="Object 82"/>
          <p:cNvGraphicFramePr>
            <a:graphicFrameLocks noChangeAspect="1"/>
          </p:cNvGraphicFramePr>
          <p:nvPr/>
        </p:nvGraphicFramePr>
        <p:xfrm>
          <a:off x="4198938" y="2282825"/>
          <a:ext cx="2667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3" name="Equation" r:id="rId151" imgW="126725" imgH="177415" progId="Equation.DSMT4">
                  <p:embed/>
                </p:oleObj>
              </mc:Choice>
              <mc:Fallback>
                <p:oleObj name="Equation" r:id="rId151" imgW="126725" imgH="177415" progId="Equation.DSMT4">
                  <p:embed/>
                  <p:pic>
                    <p:nvPicPr>
                      <p:cNvPr id="0" name="Picture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8938" y="2282825"/>
                        <a:ext cx="2667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" name="Object 83"/>
          <p:cNvGraphicFramePr>
            <a:graphicFrameLocks noChangeAspect="1"/>
          </p:cNvGraphicFramePr>
          <p:nvPr/>
        </p:nvGraphicFramePr>
        <p:xfrm>
          <a:off x="4714875" y="2284413"/>
          <a:ext cx="23971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4" name="Equation" r:id="rId152" imgW="114102" imgH="177492" progId="Equation.DSMT4">
                  <p:embed/>
                </p:oleObj>
              </mc:Choice>
              <mc:Fallback>
                <p:oleObj name="Equation" r:id="rId152" imgW="114102" imgH="177492" progId="Equation.DSMT4">
                  <p:embed/>
                  <p:pic>
                    <p:nvPicPr>
                      <p:cNvPr id="0" name="Picture 2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2284413"/>
                        <a:ext cx="23971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" name="Object 84"/>
          <p:cNvGraphicFramePr>
            <a:graphicFrameLocks noChangeAspect="1"/>
          </p:cNvGraphicFramePr>
          <p:nvPr/>
        </p:nvGraphicFramePr>
        <p:xfrm>
          <a:off x="5321300" y="2290763"/>
          <a:ext cx="185738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5" name="Equation" r:id="rId154" imgW="88707" imgH="164742" progId="Equation.DSMT4">
                  <p:embed/>
                </p:oleObj>
              </mc:Choice>
              <mc:Fallback>
                <p:oleObj name="Equation" r:id="rId154" imgW="88707" imgH="164742" progId="Equation.DSMT4">
                  <p:embed/>
                  <p:pic>
                    <p:nvPicPr>
                      <p:cNvPr id="0" name="Picture 2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2290763"/>
                        <a:ext cx="185738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" name="Object 85"/>
          <p:cNvGraphicFramePr>
            <a:graphicFrameLocks noChangeAspect="1"/>
          </p:cNvGraphicFramePr>
          <p:nvPr/>
        </p:nvGraphicFramePr>
        <p:xfrm>
          <a:off x="5784850" y="2284413"/>
          <a:ext cx="2381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6" name="Equation" r:id="rId156" imgW="114102" imgH="177492" progId="Equation.DSMT4">
                  <p:embed/>
                </p:oleObj>
              </mc:Choice>
              <mc:Fallback>
                <p:oleObj name="Equation" r:id="rId156" imgW="114102" imgH="177492" progId="Equation.DSMT4">
                  <p:embed/>
                  <p:pic>
                    <p:nvPicPr>
                      <p:cNvPr id="0" name="Picture 2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4850" y="2284413"/>
                        <a:ext cx="238125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" name="Object 86"/>
          <p:cNvGraphicFramePr>
            <a:graphicFrameLocks noChangeAspect="1"/>
          </p:cNvGraphicFramePr>
          <p:nvPr/>
        </p:nvGraphicFramePr>
        <p:xfrm>
          <a:off x="6380163" y="2300288"/>
          <a:ext cx="185737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7" name="Equation" r:id="rId158" imgW="88707" imgH="164742" progId="Equation.DSMT4">
                  <p:embed/>
                </p:oleObj>
              </mc:Choice>
              <mc:Fallback>
                <p:oleObj name="Equation" r:id="rId158" imgW="88707" imgH="164742" progId="Equation.DSMT4">
                  <p:embed/>
                  <p:pic>
                    <p:nvPicPr>
                      <p:cNvPr id="0" name="Picture 2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0163" y="2300288"/>
                        <a:ext cx="185737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" name="Object 87"/>
          <p:cNvGraphicFramePr>
            <a:graphicFrameLocks noChangeAspect="1"/>
          </p:cNvGraphicFramePr>
          <p:nvPr/>
        </p:nvGraphicFramePr>
        <p:xfrm>
          <a:off x="6861175" y="2287588"/>
          <a:ext cx="2667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8" name="Equation" r:id="rId160" imgW="126725" imgH="177415" progId="Equation.DSMT4">
                  <p:embed/>
                </p:oleObj>
              </mc:Choice>
              <mc:Fallback>
                <p:oleObj name="Equation" r:id="rId160" imgW="126725" imgH="177415" progId="Equation.DSMT4">
                  <p:embed/>
                  <p:pic>
                    <p:nvPicPr>
                      <p:cNvPr id="0" name="Picture 2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1175" y="2287588"/>
                        <a:ext cx="2667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" name="Object 88"/>
          <p:cNvGraphicFramePr>
            <a:graphicFrameLocks noChangeAspect="1"/>
          </p:cNvGraphicFramePr>
          <p:nvPr/>
        </p:nvGraphicFramePr>
        <p:xfrm>
          <a:off x="7419975" y="2289175"/>
          <a:ext cx="23971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9" name="Equation" r:id="rId161" imgW="114102" imgH="177492" progId="Equation.DSMT4">
                  <p:embed/>
                </p:oleObj>
              </mc:Choice>
              <mc:Fallback>
                <p:oleObj name="Equation" r:id="rId161" imgW="114102" imgH="177492" progId="Equation.DSMT4">
                  <p:embed/>
                  <p:pic>
                    <p:nvPicPr>
                      <p:cNvPr id="0" name="Picture 2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9975" y="2289175"/>
                        <a:ext cx="23971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" name="Object 89"/>
          <p:cNvGraphicFramePr>
            <a:graphicFrameLocks noChangeAspect="1"/>
          </p:cNvGraphicFramePr>
          <p:nvPr/>
        </p:nvGraphicFramePr>
        <p:xfrm>
          <a:off x="7981950" y="2293938"/>
          <a:ext cx="185738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0" name="Equation" r:id="rId162" imgW="88707" imgH="164742" progId="Equation.DSMT4">
                  <p:embed/>
                </p:oleObj>
              </mc:Choice>
              <mc:Fallback>
                <p:oleObj name="Equation" r:id="rId162" imgW="88707" imgH="164742" progId="Equation.DSMT4">
                  <p:embed/>
                  <p:pic>
                    <p:nvPicPr>
                      <p:cNvPr id="0" name="Picture 2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1950" y="2293938"/>
                        <a:ext cx="185738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" name="Object 90"/>
          <p:cNvGraphicFramePr>
            <a:graphicFrameLocks noChangeAspect="1"/>
          </p:cNvGraphicFramePr>
          <p:nvPr/>
        </p:nvGraphicFramePr>
        <p:xfrm>
          <a:off x="8482013" y="2284413"/>
          <a:ext cx="238125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1" name="Equation" r:id="rId163" imgW="114102" imgH="177492" progId="Equation.DSMT4">
                  <p:embed/>
                </p:oleObj>
              </mc:Choice>
              <mc:Fallback>
                <p:oleObj name="Equation" r:id="rId163" imgW="114102" imgH="177492" progId="Equation.DSMT4">
                  <p:embed/>
                  <p:pic>
                    <p:nvPicPr>
                      <p:cNvPr id="0" name="Picture 2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82013" y="2284413"/>
                        <a:ext cx="238125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Object 91"/>
          <p:cNvGraphicFramePr>
            <a:graphicFrameLocks noChangeAspect="1"/>
          </p:cNvGraphicFramePr>
          <p:nvPr/>
        </p:nvGraphicFramePr>
        <p:xfrm>
          <a:off x="3665538" y="3360738"/>
          <a:ext cx="127158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2" name="Equation" r:id="rId165" imgW="609336" imgH="177723" progId="Equation.DSMT4">
                  <p:embed/>
                </p:oleObj>
              </mc:Choice>
              <mc:Fallback>
                <p:oleObj name="Equation" r:id="rId165" imgW="609336" imgH="177723" progId="Equation.DSMT4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5538" y="3360738"/>
                        <a:ext cx="1271587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" name="Object 92"/>
          <p:cNvGraphicFramePr>
            <a:graphicFrameLocks noChangeAspect="1"/>
          </p:cNvGraphicFramePr>
          <p:nvPr/>
        </p:nvGraphicFramePr>
        <p:xfrm>
          <a:off x="3675063" y="3990975"/>
          <a:ext cx="357663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3" name="Equation" r:id="rId167" imgW="1713756" imgH="177723" progId="Equation.DSMT4">
                  <p:embed/>
                </p:oleObj>
              </mc:Choice>
              <mc:Fallback>
                <p:oleObj name="Equation" r:id="rId167" imgW="1713756" imgH="177723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063" y="3990975"/>
                        <a:ext cx="3576637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93"/>
          <p:cNvGraphicFramePr>
            <a:graphicFrameLocks noChangeAspect="1"/>
          </p:cNvGraphicFramePr>
          <p:nvPr/>
        </p:nvGraphicFramePr>
        <p:xfrm>
          <a:off x="3675063" y="4640263"/>
          <a:ext cx="251618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4" name="Equation" r:id="rId169" imgW="1205977" imgH="177723" progId="Equation.DSMT4">
                  <p:embed/>
                </p:oleObj>
              </mc:Choice>
              <mc:Fallback>
                <p:oleObj name="Equation" r:id="rId169" imgW="1205977" imgH="177723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063" y="4640263"/>
                        <a:ext cx="2516187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" name="Object 94"/>
          <p:cNvGraphicFramePr>
            <a:graphicFrameLocks noChangeAspect="1"/>
          </p:cNvGraphicFramePr>
          <p:nvPr/>
        </p:nvGraphicFramePr>
        <p:xfrm>
          <a:off x="3736975" y="6061075"/>
          <a:ext cx="185738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5" name="Equation" r:id="rId171" imgW="88707" imgH="164742" progId="Equation.DSMT4">
                  <p:embed/>
                </p:oleObj>
              </mc:Choice>
              <mc:Fallback>
                <p:oleObj name="Equation" r:id="rId171" imgW="88707" imgH="164742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6975" y="6061075"/>
                        <a:ext cx="185738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0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7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77474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85185E-6 L 0.35191 0.22291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87" y="11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85185E-6 L 0.29097 0.40139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49" y="20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6 L 0.23472 0.31921 " pathEditMode="relative" rAng="0" ptsTypes="AA">
                                      <p:cBhvr>
                                        <p:cTn id="7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36" y="15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6 L 0.17222 0.40324 " pathEditMode="relative" rAng="0" ptsTypes="AA">
                                      <p:cBhvr>
                                        <p:cTn id="8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11" y="20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85185E-6 L 0.15052 0.22291 " pathEditMode="relative" rAng="0" ptsTypes="AA">
                                      <p:cBhvr>
                                        <p:cTn id="10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17" y="11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22222E-6 L 0.05642 0.52871 " pathEditMode="relative" rAng="0" ptsTypes="AA">
                                      <p:cBhvr>
                                        <p:cTn id="11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" y="264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59259E-6 L 0.06094 0.21713 " pathEditMode="relative" rAng="0" ptsTypes="AA">
                                      <p:cBhvr>
                                        <p:cTn id="12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38" y="10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33333E-6 L -0.03628 0.31111 " pathEditMode="relative" rAng="0" ptsTypes="AA">
                                      <p:cBhvr>
                                        <p:cTn id="14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3" y="1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59259E-6 L -0.06285 0.31111 " pathEditMode="relative" rAng="0" ptsTypes="AA">
                                      <p:cBhvr>
                                        <p:cTn id="15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42" y="1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22222E-6 L -0.12743 0.40324 " pathEditMode="relative" rAng="0" ptsTypes="AA">
                                      <p:cBhvr>
                                        <p:cTn id="17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72" y="20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6 L -0.14514 0.30533 " pathEditMode="relative" rAng="0" ptsTypes="AA">
                                      <p:cBhvr>
                                        <p:cTn id="18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57" y="15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59259E-6 L -0.26927 0.3132 " pathEditMode="relative" rAng="0" ptsTypes="AA">
                                      <p:cBhvr>
                                        <p:cTn id="19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72" y="15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59259E-6 L -0.26927 0.3132 " pathEditMode="relative" rAng="0" ptsTypes="AA">
                                      <p:cBhvr>
                                        <p:cTn id="21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72" y="15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-0.40225 0.52291 " pathEditMode="relative" rAng="0" ptsTypes="AA">
                                      <p:cBhvr>
                                        <p:cTn id="23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22" y="26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 nodeType="clickPar">
                      <p:stCondLst>
                        <p:cond delay="indefinite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6 L -0.38489 0.40533 " pathEditMode="relative" rAng="0" ptsTypes="AA">
                                      <p:cBhvr>
                                        <p:cTn id="25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53" y="20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 nodeType="clickPar">
                      <p:stCondLst>
                        <p:cond delay="indefinite"/>
                      </p:stCondLst>
                      <p:childTnLst>
                        <p:par>
                          <p:cTn id="2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11111E-6 L -0.41927 0.40463 " pathEditMode="relative" rAng="0" ptsTypes="AA">
                                      <p:cBhvr>
                                        <p:cTn id="26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972" y="20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07407E-6 L 0.48576 0.34838 " pathEditMode="relative" rAng="0" ptsTypes="AA">
                                      <p:cBhvr>
                                        <p:cTn id="280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88" y="17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 nodeType="clickPar">
                      <p:stCondLst>
                        <p:cond delay="indefinite"/>
                      </p:stCondLst>
                      <p:childTnLst>
                        <p:par>
                          <p:cTn id="2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81481E-6 L 0.32257 0.35023 " pathEditMode="relative" rAng="0" ptsTypes="AA">
                                      <p:cBhvr>
                                        <p:cTn id="294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28" y="1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 nodeType="clickPar">
                      <p:stCondLst>
                        <p:cond delay="indefinite"/>
                      </p:stCondLst>
                      <p:childTnLst>
                        <p:par>
                          <p:cTn id="3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7 L 0.39826 0.25093 " pathEditMode="relative" rAng="0" ptsTypes="AA">
                                      <p:cBhvr>
                                        <p:cTn id="32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13" y="1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 nodeType="clickPar">
                      <p:stCondLst>
                        <p:cond delay="indefinite"/>
                      </p:stCondLst>
                      <p:childTnLst>
                        <p:par>
                          <p:cTn id="3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7037E-6 L 0.22049 0.1625 " pathEditMode="relative" rAng="0" ptsTypes="AA">
                                      <p:cBhvr>
                                        <p:cTn id="334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24" y="8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 nodeType="clickPar">
                      <p:stCondLst>
                        <p:cond delay="indefinite"/>
                      </p:stCondLst>
                      <p:childTnLst>
                        <p:par>
                          <p:cTn id="3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1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9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0.26129 0.26018 " pathEditMode="relative" rAng="0" ptsTypes="AA">
                                      <p:cBhvr>
                                        <p:cTn id="398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56" y="13009"/>
                                    </p:animMotion>
                                  </p:childTnLst>
                                </p:cTn>
                              </p:par>
                              <p:par>
                                <p:cTn id="39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7037E-7 L 0.14254 0.25069 " pathEditMode="relative" rAng="0" ptsTypes="AA">
                                      <p:cBhvr>
                                        <p:cTn id="400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18" y="12523"/>
                                    </p:animMotion>
                                  </p:childTnLst>
                                </p:cTn>
                              </p:par>
                              <p:par>
                                <p:cTn id="40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59259E-6 L 0.04132 0.15324 " pathEditMode="relative" rAng="0" ptsTypes="AA">
                                      <p:cBhvr>
                                        <p:cTn id="402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" y="7662"/>
                                    </p:animMotion>
                                  </p:childTnLst>
                                </p:cTn>
                              </p:par>
                              <p:par>
                                <p:cTn id="40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81481E-6 L 0.04132 0.25856 " pathEditMode="relative" rAng="0" ptsTypes="AA">
                                      <p:cBhvr>
                                        <p:cTn id="404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" y="12917"/>
                                    </p:animMotion>
                                  </p:childTnLst>
                                </p:cTn>
                              </p:par>
                              <p:par>
                                <p:cTn id="40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33333E-6 L 0.04826 0.25092 " pathEditMode="relative" rAng="0" ptsTypes="AA">
                                      <p:cBhvr>
                                        <p:cTn id="406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3" y="12546"/>
                                    </p:animMotion>
                                  </p:childTnLst>
                                </p:cTn>
                              </p:par>
                              <p:par>
                                <p:cTn id="40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7.40741E-7 L -0.18073 0.35324 " pathEditMode="relative" rAng="0" ptsTypes="AA">
                                      <p:cBhvr>
                                        <p:cTn id="408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45" y="17662"/>
                                    </p:animMotion>
                                  </p:childTnLst>
                                </p:cTn>
                              </p:par>
                              <p:par>
                                <p:cTn id="40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33333E-6 L -0.04583 0.25254 " pathEditMode="relative" rAng="0" ptsTypes="AA">
                                      <p:cBhvr>
                                        <p:cTn id="410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2" y="12616"/>
                                    </p:animMotion>
                                  </p:childTnLst>
                                </p:cTn>
                              </p:par>
                              <p:par>
                                <p:cTn id="4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85185E-6 L -0.30278 0.25717 " pathEditMode="relative" rAng="0" ptsTypes="AA">
                                      <p:cBhvr>
                                        <p:cTn id="412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39" y="12847"/>
                                    </p:animMotion>
                                  </p:childTnLst>
                                </p:cTn>
                              </p:par>
                              <p:par>
                                <p:cTn id="41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7037E-7 L -0.22014 0.25069 " pathEditMode="relative" rAng="0" ptsTypes="AA">
                                      <p:cBhvr>
                                        <p:cTn id="414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07" y="12523"/>
                                    </p:animMotion>
                                  </p:childTnLst>
                                </p:cTn>
                              </p:par>
                              <p:par>
                                <p:cTn id="41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11111E-6 L -0.22031 0.34236 " pathEditMode="relative" rAng="0" ptsTypes="AA">
                                      <p:cBhvr>
                                        <p:cTn id="416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24" y="17106"/>
                                    </p:animMotion>
                                  </p:childTnLst>
                                </p:cTn>
                              </p:par>
                              <p:par>
                                <p:cTn id="41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22222E-6 L -0.46667 0.55324 " pathEditMode="relative" rAng="0" ptsTypes="AA">
                                      <p:cBhvr>
                                        <p:cTn id="418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333" y="27662"/>
                                    </p:animMotion>
                                  </p:childTnLst>
                                </p:cTn>
                              </p:par>
                              <p:par>
                                <p:cTn id="41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81481E-6 L -0.47605 0.34097 " pathEditMode="relative" rAng="0" ptsTypes="AA">
                                      <p:cBhvr>
                                        <p:cTn id="420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802" y="17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1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42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48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2" grpId="0"/>
      <p:bldP spid="4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503b8985c2188afbbbe7fcbdfa8b223a4512"/>
  <p:tag name="ISPRING_SCORM_RATE_QUIZZES" val="0"/>
  <p:tag name="GENSWF_OUTPUT_FILE_NAME" val="m8hch82"/>
  <p:tag name="ISPRING_RESOURCE_PATHS_HASH_2" val="bc865088f6d8ed5c28bf240ee48fabee5227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</TotalTime>
  <Words>655</Words>
  <Application>Microsoft Office PowerPoint</Application>
  <PresentationFormat>On-screen Show (4:3)</PresentationFormat>
  <Paragraphs>90</Paragraphs>
  <Slides>9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Oriel</vt:lpstr>
      <vt:lpstr>Equation</vt:lpstr>
      <vt:lpstr>Section 8.2 Interpreting Bar Graphs and Circle Graphs  </vt:lpstr>
      <vt:lpstr>I) Displaying Data with Graphs</vt:lpstr>
      <vt:lpstr>Pie Charts</vt:lpstr>
      <vt:lpstr>The pie chart below provides information on which music genre is most popular amongst radio listeners from ages 20 to 45.  Based on the chart, which statement is true?</vt:lpstr>
      <vt:lpstr>Bar Graphs</vt:lpstr>
      <vt:lpstr>A group of students were asked which subject was their favourite.  Use the graph to answer the following questions</vt:lpstr>
      <vt:lpstr>Which Graph is more Useful?</vt:lpstr>
      <vt:lpstr>Stem and Leaf Plot</vt:lpstr>
      <vt:lpstr>How to Make a Stemplot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8.2 Interpreting Bar and Circle Graphs</dc:title>
  <dc:creator>Danny Young</dc:creator>
  <cp:lastModifiedBy>Danny Young</cp:lastModifiedBy>
  <cp:revision>19</cp:revision>
  <dcterms:created xsi:type="dcterms:W3CDTF">2011-06-27T16:11:13Z</dcterms:created>
  <dcterms:modified xsi:type="dcterms:W3CDTF">2012-05-18T20:14:40Z</dcterms:modified>
</cp:coreProperties>
</file>